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  <p:sldMasterId id="2147483680" r:id="rId2"/>
  </p:sldMasterIdLst>
  <p:notesMasterIdLst>
    <p:notesMasterId r:id="rId32"/>
  </p:notesMasterIdLst>
  <p:handoutMasterIdLst>
    <p:handoutMasterId r:id="rId33"/>
  </p:handoutMasterIdLst>
  <p:sldIdLst>
    <p:sldId id="1729" r:id="rId3"/>
    <p:sldId id="1730" r:id="rId4"/>
    <p:sldId id="323" r:id="rId5"/>
    <p:sldId id="491" r:id="rId6"/>
    <p:sldId id="389" r:id="rId7"/>
    <p:sldId id="387" r:id="rId8"/>
    <p:sldId id="528" r:id="rId9"/>
    <p:sldId id="514" r:id="rId10"/>
    <p:sldId id="1731" r:id="rId11"/>
    <p:sldId id="510" r:id="rId12"/>
    <p:sldId id="529" r:id="rId13"/>
    <p:sldId id="478" r:id="rId14"/>
    <p:sldId id="416" r:id="rId15"/>
    <p:sldId id="1733" r:id="rId16"/>
    <p:sldId id="1732" r:id="rId17"/>
    <p:sldId id="1734" r:id="rId18"/>
    <p:sldId id="1735" r:id="rId19"/>
    <p:sldId id="1736" r:id="rId20"/>
    <p:sldId id="1738" r:id="rId21"/>
    <p:sldId id="1737" r:id="rId22"/>
    <p:sldId id="1739" r:id="rId23"/>
    <p:sldId id="1740" r:id="rId24"/>
    <p:sldId id="1741" r:id="rId25"/>
    <p:sldId id="1742" r:id="rId26"/>
    <p:sldId id="530" r:id="rId27"/>
    <p:sldId id="482" r:id="rId28"/>
    <p:sldId id="1743" r:id="rId29"/>
    <p:sldId id="1744" r:id="rId30"/>
    <p:sldId id="527" r:id="rId31"/>
  </p:sldIdLst>
  <p:sldSz cx="9906000" cy="6858000" type="A4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模板封面" id="{E784DC63-9A47-4B17-8E6B-73E505EE63F6}">
          <p14:sldIdLst>
            <p14:sldId id="1729"/>
          </p14:sldIdLst>
        </p14:section>
        <p14:section name="目录页-短标题" id="{D3C2D7EC-0F97-40D5-844C-839BA5840E61}">
          <p14:sldIdLst>
            <p14:sldId id="1730"/>
          </p14:sldIdLst>
        </p14:section>
        <p14:section name="转场页-长标题" id="{57E5258E-6D03-4630-9736-AE621044C085}">
          <p14:sldIdLst>
            <p14:sldId id="323"/>
          </p14:sldIdLst>
        </p14:section>
        <p14:section name="论文答辩、学术报告共用部分" id="{21D71740-704B-4AE3-8E20-19D5C66D8218}">
          <p14:sldIdLst>
            <p14:sldId id="491"/>
            <p14:sldId id="389"/>
            <p14:sldId id="387"/>
            <p14:sldId id="528"/>
            <p14:sldId id="514"/>
            <p14:sldId id="1731"/>
            <p14:sldId id="510"/>
            <p14:sldId id="529"/>
            <p14:sldId id="478"/>
            <p14:sldId id="416"/>
            <p14:sldId id="1733"/>
            <p14:sldId id="1732"/>
            <p14:sldId id="1734"/>
            <p14:sldId id="1735"/>
            <p14:sldId id="1736"/>
            <p14:sldId id="1738"/>
            <p14:sldId id="1737"/>
            <p14:sldId id="1739"/>
            <p14:sldId id="1740"/>
            <p14:sldId id="1741"/>
            <p14:sldId id="1742"/>
            <p14:sldId id="530"/>
            <p14:sldId id="482"/>
            <p14:sldId id="1743"/>
            <p14:sldId id="1744"/>
          </p14:sldIdLst>
        </p14:section>
        <p14:section name="学术报告系列内容" id="{F3659C49-FB57-4AEF-8FD5-313FD1B6C848}">
          <p14:sldIdLst>
            <p14:sldId id="5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73" userDrawn="1">
          <p15:clr>
            <a:srgbClr val="A4A3A4"/>
          </p15:clr>
        </p15:guide>
        <p15:guide id="2" pos="3120" userDrawn="1">
          <p15:clr>
            <a:srgbClr val="A4A3A4"/>
          </p15:clr>
        </p15:guide>
        <p15:guide id="3" pos="854" userDrawn="1">
          <p15:clr>
            <a:srgbClr val="A4A3A4"/>
          </p15:clr>
        </p15:guide>
        <p15:guide id="4" pos="5388" userDrawn="1">
          <p15:clr>
            <a:srgbClr val="A4A3A4"/>
          </p15:clr>
        </p15:guide>
        <p15:guide id="5" orient="horz" pos="648" userDrawn="1">
          <p15:clr>
            <a:srgbClr val="A4A3A4"/>
          </p15:clr>
        </p15:guide>
        <p15:guide id="6" orient="horz" pos="731" userDrawn="1">
          <p15:clr>
            <a:srgbClr val="A4A3A4"/>
          </p15:clr>
        </p15:guide>
        <p15:guide id="7" orient="horz" pos="3952" userDrawn="1">
          <p15:clr>
            <a:srgbClr val="A4A3A4"/>
          </p15:clr>
        </p15:guide>
        <p15:guide id="8" orient="horz" pos="383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叶 丁" initials="叶" lastIdx="2" clrIdx="0">
    <p:extLst>
      <p:ext uri="{19B8F6BF-5375-455C-9EA6-DF929625EA0E}">
        <p15:presenceInfo xmlns:p15="http://schemas.microsoft.com/office/powerpoint/2012/main" userId="7525c676c6ae861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EE6666"/>
    <a:srgbClr val="18388A"/>
    <a:srgbClr val="3A5A9B"/>
    <a:srgbClr val="4D6EC4"/>
    <a:srgbClr val="191919"/>
    <a:srgbClr val="B6CAE5"/>
    <a:srgbClr val="D4DEF8"/>
    <a:srgbClr val="D8C6B7"/>
    <a:srgbClr val="1739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51" autoAdjust="0"/>
    <p:restoredTop sz="90449" autoAdjust="0"/>
  </p:normalViewPr>
  <p:slideViewPr>
    <p:cSldViewPr snapToGrid="0" showGuides="1">
      <p:cViewPr varScale="1">
        <p:scale>
          <a:sx n="72" d="100"/>
          <a:sy n="72" d="100"/>
        </p:scale>
        <p:origin x="984" y="-80"/>
      </p:cViewPr>
      <p:guideLst>
        <p:guide orient="horz" pos="2273"/>
        <p:guide pos="3120"/>
        <p:guide pos="854"/>
        <p:guide pos="5388"/>
        <p:guide orient="horz" pos="648"/>
        <p:guide orient="horz" pos="731"/>
        <p:guide orient="horz" pos="3952"/>
        <p:guide orient="horz" pos="383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88"/>
    </p:cViewPr>
  </p:sorterViewPr>
  <p:notesViewPr>
    <p:cSldViewPr snapToGrid="0" showGuides="1">
      <p:cViewPr varScale="1">
        <p:scale>
          <a:sx n="47" d="100"/>
          <a:sy n="47" d="100"/>
        </p:scale>
        <p:origin x="1924" y="56"/>
      </p:cViewPr>
      <p:guideLst/>
    </p:cSldViewPr>
  </p:notesViewPr>
  <p:gridSpacing cx="46800" cy="46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8C176BC-2537-496C-92BE-280C92B96E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232F750-D334-4736-B10E-0035158269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1325C-51CE-41A1-8630-1A52C13085BB}" type="datetimeFigureOut">
              <a:rPr lang="zh-CN" altLang="en-US" smtClean="0"/>
              <a:t>2021/7/4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29A2961-3AD5-4B21-AA67-7500903979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89F27F7-0D80-46EC-B423-14DAAD04B55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7E3C29-C726-4695-AB77-50247DBF3D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2408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B8505-E7BC-4327-812D-12C5E82484FC}" type="datetimeFigureOut">
              <a:rPr lang="zh-CN" altLang="en-US" smtClean="0"/>
              <a:t>2021/7/4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1B729-817F-448C-AF52-5327A95694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66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04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框改斜线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4964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67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40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065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9906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2" y="2077796"/>
            <a:ext cx="9906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7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6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3" y="-5557"/>
            <a:ext cx="9905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7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6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9906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7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6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3868054" y="564635"/>
            <a:ext cx="2169891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7429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6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46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46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46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2926910" y="2482550"/>
            <a:ext cx="4052181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429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5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3290208" y="2517887"/>
            <a:ext cx="332558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7429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4983617" y="4824921"/>
            <a:ext cx="2068515" cy="879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742913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63" b="0" i="0" u="none" strike="noStrike" kern="1200" cap="none" spc="123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463" b="0" i="0" u="none" strike="noStrike" kern="1200" cap="none" spc="123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742913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63" b="0" i="0" u="none" strike="noStrike" kern="1200" cap="none" spc="123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463" b="0" i="0" u="none" strike="noStrike" kern="1200" cap="none" spc="123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742913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63" b="0" i="0" u="none" strike="noStrike" kern="1200" cap="none" spc="123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463" b="0" i="0" u="none" strike="noStrike" kern="1200" cap="none" spc="123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500028" y="3771974"/>
            <a:ext cx="112263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67975" y="716939"/>
            <a:ext cx="7170058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040418" y="2971891"/>
            <a:ext cx="1611679" cy="22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7429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94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894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894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4939710" y="2971891"/>
            <a:ext cx="2025516" cy="22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7429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94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894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2925496" y="3494767"/>
            <a:ext cx="18837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</p:spTree>
    <p:extLst>
      <p:ext uri="{BB962C8B-B14F-4D97-AF65-F5344CB8AC3E}">
        <p14:creationId xmlns:p14="http://schemas.microsoft.com/office/powerpoint/2010/main" val="1020436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12191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317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32865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6735354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幻灯片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箭头: 五边形 46">
            <a:extLst>
              <a:ext uri="{FF2B5EF4-FFF2-40B4-BE49-F238E27FC236}">
                <a16:creationId xmlns:a16="http://schemas.microsoft.com/office/drawing/2014/main" id="{E27F0E8A-FBE3-41B6-A56B-7A14F7AAA7BA}"/>
              </a:ext>
            </a:extLst>
          </p:cNvPr>
          <p:cNvSpPr/>
          <p:nvPr userDrawn="1"/>
        </p:nvSpPr>
        <p:spPr>
          <a:xfrm rot="5400000">
            <a:off x="-1512784" y="2288901"/>
            <a:ext cx="6858002" cy="2280206"/>
          </a:xfrm>
          <a:prstGeom prst="homePlate">
            <a:avLst>
              <a:gd name="adj" fmla="val 322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EC3A91D-9716-41F7-9337-5806ACB116C1}"/>
              </a:ext>
            </a:extLst>
          </p:cNvPr>
          <p:cNvGrpSpPr/>
          <p:nvPr userDrawn="1"/>
        </p:nvGrpSpPr>
        <p:grpSpPr>
          <a:xfrm>
            <a:off x="961856" y="2257770"/>
            <a:ext cx="1908728" cy="2342460"/>
            <a:chOff x="1636416" y="2089567"/>
            <a:chExt cx="2349204" cy="2342460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0E0490E3-08CF-4438-A4CB-DC05A7C6FE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41018" y="2090797"/>
              <a:ext cx="2340000" cy="23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/>
            </a:p>
          </p:txBody>
        </p: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FB256BDF-A4D0-48DC-9510-B4026005650E}"/>
                </a:ext>
              </a:extLst>
            </p:cNvPr>
            <p:cNvGrpSpPr/>
            <p:nvPr userDrawn="1"/>
          </p:nvGrpSpPr>
          <p:grpSpPr>
            <a:xfrm>
              <a:off x="1636416" y="2089567"/>
              <a:ext cx="2349204" cy="2342460"/>
              <a:chOff x="6096000" y="671512"/>
              <a:chExt cx="5530849" cy="5514975"/>
            </a:xfrm>
            <a:solidFill>
              <a:schemeClr val="accent1"/>
            </a:solidFill>
          </p:grpSpPr>
          <p:sp>
            <p:nvSpPr>
              <p:cNvPr id="51" name="Freeform 7">
                <a:extLst>
                  <a:ext uri="{FF2B5EF4-FFF2-40B4-BE49-F238E27FC236}">
                    <a16:creationId xmlns:a16="http://schemas.microsoft.com/office/drawing/2014/main" id="{286C441B-0551-474C-B085-04426D7D68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96000" y="671512"/>
                <a:ext cx="5530849" cy="5514975"/>
              </a:xfrm>
              <a:custGeom>
                <a:avLst/>
                <a:gdLst>
                  <a:gd name="T0" fmla="*/ 0 w 3007"/>
                  <a:gd name="T1" fmla="*/ 1461 h 3005"/>
                  <a:gd name="T2" fmla="*/ 4 w 3007"/>
                  <a:gd name="T3" fmla="*/ 1407 h 3005"/>
                  <a:gd name="T4" fmla="*/ 45 w 3007"/>
                  <a:gd name="T5" fmla="*/ 1137 h 3005"/>
                  <a:gd name="T6" fmla="*/ 288 w 3007"/>
                  <a:gd name="T7" fmla="*/ 618 h 3005"/>
                  <a:gd name="T8" fmla="*/ 534 w 3007"/>
                  <a:gd name="T9" fmla="*/ 355 h 3005"/>
                  <a:gd name="T10" fmla="*/ 1128 w 3007"/>
                  <a:gd name="T11" fmla="*/ 47 h 3005"/>
                  <a:gd name="T12" fmla="*/ 1379 w 3007"/>
                  <a:gd name="T13" fmla="*/ 5 h 3005"/>
                  <a:gd name="T14" fmla="*/ 1449 w 3007"/>
                  <a:gd name="T15" fmla="*/ 1 h 3005"/>
                  <a:gd name="T16" fmla="*/ 1461 w 3007"/>
                  <a:gd name="T17" fmla="*/ 0 h 3005"/>
                  <a:gd name="T18" fmla="*/ 1544 w 3007"/>
                  <a:gd name="T19" fmla="*/ 0 h 3005"/>
                  <a:gd name="T20" fmla="*/ 1561 w 3007"/>
                  <a:gd name="T21" fmla="*/ 1 h 3005"/>
                  <a:gd name="T22" fmla="*/ 2194 w 3007"/>
                  <a:gd name="T23" fmla="*/ 169 h 3005"/>
                  <a:gd name="T24" fmla="*/ 2460 w 3007"/>
                  <a:gd name="T25" fmla="*/ 345 h 3005"/>
                  <a:gd name="T26" fmla="*/ 2697 w 3007"/>
                  <a:gd name="T27" fmla="*/ 591 h 3005"/>
                  <a:gd name="T28" fmla="*/ 2964 w 3007"/>
                  <a:gd name="T29" fmla="*/ 1156 h 3005"/>
                  <a:gd name="T30" fmla="*/ 3001 w 3007"/>
                  <a:gd name="T31" fmla="*/ 1407 h 3005"/>
                  <a:gd name="T32" fmla="*/ 2996 w 3007"/>
                  <a:gd name="T33" fmla="*/ 1656 h 3005"/>
                  <a:gd name="T34" fmla="*/ 2846 w 3007"/>
                  <a:gd name="T35" fmla="*/ 2173 h 3005"/>
                  <a:gd name="T36" fmla="*/ 2630 w 3007"/>
                  <a:gd name="T37" fmla="*/ 2493 h 3005"/>
                  <a:gd name="T38" fmla="*/ 1950 w 3007"/>
                  <a:gd name="T39" fmla="*/ 2936 h 3005"/>
                  <a:gd name="T40" fmla="*/ 1699 w 3007"/>
                  <a:gd name="T41" fmla="*/ 2991 h 3005"/>
                  <a:gd name="T42" fmla="*/ 1468 w 3007"/>
                  <a:gd name="T43" fmla="*/ 3003 h 3005"/>
                  <a:gd name="T44" fmla="*/ 725 w 3007"/>
                  <a:gd name="T45" fmla="*/ 2787 h 3005"/>
                  <a:gd name="T46" fmla="*/ 385 w 3007"/>
                  <a:gd name="T47" fmla="*/ 2506 h 3005"/>
                  <a:gd name="T48" fmla="*/ 67 w 3007"/>
                  <a:gd name="T49" fmla="*/ 1944 h 3005"/>
                  <a:gd name="T50" fmla="*/ 13 w 3007"/>
                  <a:gd name="T51" fmla="*/ 1691 h 3005"/>
                  <a:gd name="T52" fmla="*/ 2 w 3007"/>
                  <a:gd name="T53" fmla="*/ 1558 h 3005"/>
                  <a:gd name="T54" fmla="*/ 0 w 3007"/>
                  <a:gd name="T55" fmla="*/ 1543 h 3005"/>
                  <a:gd name="T56" fmla="*/ 0 w 3007"/>
                  <a:gd name="T57" fmla="*/ 1461 h 3005"/>
                  <a:gd name="T58" fmla="*/ 2980 w 3007"/>
                  <a:gd name="T59" fmla="*/ 1502 h 3005"/>
                  <a:gd name="T60" fmla="*/ 1503 w 3007"/>
                  <a:gd name="T61" fmla="*/ 24 h 3005"/>
                  <a:gd name="T62" fmla="*/ 25 w 3007"/>
                  <a:gd name="T63" fmla="*/ 1501 h 3005"/>
                  <a:gd name="T64" fmla="*/ 1502 w 3007"/>
                  <a:gd name="T65" fmla="*/ 2980 h 3005"/>
                  <a:gd name="T66" fmla="*/ 2980 w 3007"/>
                  <a:gd name="T67" fmla="*/ 1502 h 3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007" h="3005">
                    <a:moveTo>
                      <a:pt x="0" y="1461"/>
                    </a:moveTo>
                    <a:cubicBezTo>
                      <a:pt x="1" y="1443"/>
                      <a:pt x="3" y="1425"/>
                      <a:pt x="4" y="1407"/>
                    </a:cubicBezTo>
                    <a:cubicBezTo>
                      <a:pt x="9" y="1316"/>
                      <a:pt x="23" y="1226"/>
                      <a:pt x="45" y="1137"/>
                    </a:cubicBezTo>
                    <a:cubicBezTo>
                      <a:pt x="93" y="948"/>
                      <a:pt x="174" y="775"/>
                      <a:pt x="288" y="618"/>
                    </a:cubicBezTo>
                    <a:cubicBezTo>
                      <a:pt x="359" y="521"/>
                      <a:pt x="441" y="433"/>
                      <a:pt x="534" y="355"/>
                    </a:cubicBezTo>
                    <a:cubicBezTo>
                      <a:pt x="708" y="207"/>
                      <a:pt x="906" y="104"/>
                      <a:pt x="1128" y="47"/>
                    </a:cubicBezTo>
                    <a:cubicBezTo>
                      <a:pt x="1210" y="26"/>
                      <a:pt x="1294" y="12"/>
                      <a:pt x="1379" y="5"/>
                    </a:cubicBezTo>
                    <a:cubicBezTo>
                      <a:pt x="1402" y="4"/>
                      <a:pt x="1426" y="3"/>
                      <a:pt x="1449" y="1"/>
                    </a:cubicBezTo>
                    <a:cubicBezTo>
                      <a:pt x="1453" y="1"/>
                      <a:pt x="1457" y="0"/>
                      <a:pt x="1461" y="0"/>
                    </a:cubicBezTo>
                    <a:cubicBezTo>
                      <a:pt x="1489" y="0"/>
                      <a:pt x="1516" y="0"/>
                      <a:pt x="1544" y="0"/>
                    </a:cubicBezTo>
                    <a:cubicBezTo>
                      <a:pt x="1549" y="0"/>
                      <a:pt x="1555" y="1"/>
                      <a:pt x="1561" y="1"/>
                    </a:cubicBezTo>
                    <a:cubicBezTo>
                      <a:pt x="1784" y="10"/>
                      <a:pt x="1995" y="66"/>
                      <a:pt x="2194" y="169"/>
                    </a:cubicBezTo>
                    <a:cubicBezTo>
                      <a:pt x="2289" y="218"/>
                      <a:pt x="2377" y="277"/>
                      <a:pt x="2460" y="345"/>
                    </a:cubicBezTo>
                    <a:cubicBezTo>
                      <a:pt x="2548" y="418"/>
                      <a:pt x="2627" y="500"/>
                      <a:pt x="2697" y="591"/>
                    </a:cubicBezTo>
                    <a:cubicBezTo>
                      <a:pt x="2826" y="761"/>
                      <a:pt x="2915" y="949"/>
                      <a:pt x="2964" y="1156"/>
                    </a:cubicBezTo>
                    <a:cubicBezTo>
                      <a:pt x="2984" y="1239"/>
                      <a:pt x="2996" y="1323"/>
                      <a:pt x="3001" y="1407"/>
                    </a:cubicBezTo>
                    <a:cubicBezTo>
                      <a:pt x="3007" y="1490"/>
                      <a:pt x="3005" y="1574"/>
                      <a:pt x="2996" y="1656"/>
                    </a:cubicBezTo>
                    <a:cubicBezTo>
                      <a:pt x="2978" y="1837"/>
                      <a:pt x="2928" y="2010"/>
                      <a:pt x="2846" y="2173"/>
                    </a:cubicBezTo>
                    <a:cubicBezTo>
                      <a:pt x="2788" y="2289"/>
                      <a:pt x="2716" y="2396"/>
                      <a:pt x="2630" y="2493"/>
                    </a:cubicBezTo>
                    <a:cubicBezTo>
                      <a:pt x="2444" y="2703"/>
                      <a:pt x="2218" y="2851"/>
                      <a:pt x="1950" y="2936"/>
                    </a:cubicBezTo>
                    <a:cubicBezTo>
                      <a:pt x="1868" y="2962"/>
                      <a:pt x="1784" y="2980"/>
                      <a:pt x="1699" y="2991"/>
                    </a:cubicBezTo>
                    <a:cubicBezTo>
                      <a:pt x="1622" y="3001"/>
                      <a:pt x="1545" y="3005"/>
                      <a:pt x="1468" y="3003"/>
                    </a:cubicBezTo>
                    <a:cubicBezTo>
                      <a:pt x="1201" y="2996"/>
                      <a:pt x="953" y="2925"/>
                      <a:pt x="725" y="2787"/>
                    </a:cubicBezTo>
                    <a:cubicBezTo>
                      <a:pt x="598" y="2710"/>
                      <a:pt x="485" y="2616"/>
                      <a:pt x="385" y="2506"/>
                    </a:cubicBezTo>
                    <a:cubicBezTo>
                      <a:pt x="239" y="2341"/>
                      <a:pt x="132" y="2154"/>
                      <a:pt x="67" y="1944"/>
                    </a:cubicBezTo>
                    <a:cubicBezTo>
                      <a:pt x="41" y="1861"/>
                      <a:pt x="23" y="1777"/>
                      <a:pt x="13" y="1691"/>
                    </a:cubicBezTo>
                    <a:cubicBezTo>
                      <a:pt x="7" y="1647"/>
                      <a:pt x="5" y="1603"/>
                      <a:pt x="2" y="1558"/>
                    </a:cubicBezTo>
                    <a:cubicBezTo>
                      <a:pt x="2" y="1553"/>
                      <a:pt x="1" y="1548"/>
                      <a:pt x="0" y="1543"/>
                    </a:cubicBezTo>
                    <a:cubicBezTo>
                      <a:pt x="0" y="1516"/>
                      <a:pt x="0" y="1488"/>
                      <a:pt x="0" y="1461"/>
                    </a:cubicBezTo>
                    <a:close/>
                    <a:moveTo>
                      <a:pt x="2980" y="1502"/>
                    </a:moveTo>
                    <a:cubicBezTo>
                      <a:pt x="2980" y="686"/>
                      <a:pt x="2319" y="25"/>
                      <a:pt x="1503" y="24"/>
                    </a:cubicBezTo>
                    <a:cubicBezTo>
                      <a:pt x="687" y="23"/>
                      <a:pt x="26" y="684"/>
                      <a:pt x="25" y="1501"/>
                    </a:cubicBezTo>
                    <a:cubicBezTo>
                      <a:pt x="24" y="2317"/>
                      <a:pt x="685" y="2979"/>
                      <a:pt x="1502" y="2980"/>
                    </a:cubicBezTo>
                    <a:cubicBezTo>
                      <a:pt x="2318" y="2980"/>
                      <a:pt x="2980" y="2319"/>
                      <a:pt x="2980" y="150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63"/>
              </a:p>
            </p:txBody>
          </p:sp>
          <p:sp>
            <p:nvSpPr>
              <p:cNvPr id="53" name="Freeform 9">
                <a:extLst>
                  <a:ext uri="{FF2B5EF4-FFF2-40B4-BE49-F238E27FC236}">
                    <a16:creationId xmlns:a16="http://schemas.microsoft.com/office/drawing/2014/main" id="{0CE44160-7E46-4B38-A6A8-1A8A3123EB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07125" y="800099"/>
                <a:ext cx="5305425" cy="5280025"/>
              </a:xfrm>
              <a:custGeom>
                <a:avLst/>
                <a:gdLst>
                  <a:gd name="T0" fmla="*/ 81 w 2885"/>
                  <a:gd name="T1" fmla="*/ 975 h 2877"/>
                  <a:gd name="T2" fmla="*/ 2881 w 2885"/>
                  <a:gd name="T3" fmla="*/ 1523 h 2877"/>
                  <a:gd name="T4" fmla="*/ 2474 w 2885"/>
                  <a:gd name="T5" fmla="*/ 1388 h 2877"/>
                  <a:gd name="T6" fmla="*/ 717 w 2885"/>
                  <a:gd name="T7" fmla="*/ 539 h 2877"/>
                  <a:gd name="T8" fmla="*/ 1331 w 2885"/>
                  <a:gd name="T9" fmla="*/ 2600 h 2877"/>
                  <a:gd name="T10" fmla="*/ 1379 w 2885"/>
                  <a:gd name="T11" fmla="*/ 2758 h 2877"/>
                  <a:gd name="T12" fmla="*/ 1425 w 2885"/>
                  <a:gd name="T13" fmla="*/ 2644 h 2877"/>
                  <a:gd name="T14" fmla="*/ 1503 w 2885"/>
                  <a:gd name="T15" fmla="*/ 2770 h 2877"/>
                  <a:gd name="T16" fmla="*/ 1623 w 2885"/>
                  <a:gd name="T17" fmla="*/ 2757 h 2877"/>
                  <a:gd name="T18" fmla="*/ 1648 w 2885"/>
                  <a:gd name="T19" fmla="*/ 2669 h 2877"/>
                  <a:gd name="T20" fmla="*/ 1331 w 2885"/>
                  <a:gd name="T21" fmla="*/ 2600 h 2877"/>
                  <a:gd name="T22" fmla="*/ 226 w 2885"/>
                  <a:gd name="T23" fmla="*/ 1034 h 2877"/>
                  <a:gd name="T24" fmla="*/ 374 w 2885"/>
                  <a:gd name="T25" fmla="*/ 958 h 2877"/>
                  <a:gd name="T26" fmla="*/ 2608 w 2885"/>
                  <a:gd name="T27" fmla="*/ 967 h 2877"/>
                  <a:gd name="T28" fmla="*/ 2570 w 2885"/>
                  <a:gd name="T29" fmla="*/ 900 h 2877"/>
                  <a:gd name="T30" fmla="*/ 2526 w 2885"/>
                  <a:gd name="T31" fmla="*/ 1051 h 2877"/>
                  <a:gd name="T32" fmla="*/ 1512 w 2885"/>
                  <a:gd name="T33" fmla="*/ 382 h 2877"/>
                  <a:gd name="T34" fmla="*/ 1470 w 2885"/>
                  <a:gd name="T35" fmla="*/ 144 h 2877"/>
                  <a:gd name="T36" fmla="*/ 1232 w 2885"/>
                  <a:gd name="T37" fmla="*/ 2585 h 2877"/>
                  <a:gd name="T38" fmla="*/ 1078 w 2885"/>
                  <a:gd name="T39" fmla="*/ 2710 h 2877"/>
                  <a:gd name="T40" fmla="*/ 2608 w 2885"/>
                  <a:gd name="T41" fmla="*/ 803 h 2877"/>
                  <a:gd name="T42" fmla="*/ 2391 w 2885"/>
                  <a:gd name="T43" fmla="*/ 874 h 2877"/>
                  <a:gd name="T44" fmla="*/ 590 w 2885"/>
                  <a:gd name="T45" fmla="*/ 2438 h 2877"/>
                  <a:gd name="T46" fmla="*/ 704 w 2885"/>
                  <a:gd name="T47" fmla="*/ 2399 h 2877"/>
                  <a:gd name="T48" fmla="*/ 601 w 2885"/>
                  <a:gd name="T49" fmla="*/ 2409 h 2877"/>
                  <a:gd name="T50" fmla="*/ 642 w 2885"/>
                  <a:gd name="T51" fmla="*/ 2327 h 2877"/>
                  <a:gd name="T52" fmla="*/ 2626 w 2885"/>
                  <a:gd name="T53" fmla="*/ 1828 h 2877"/>
                  <a:gd name="T54" fmla="*/ 2582 w 2885"/>
                  <a:gd name="T55" fmla="*/ 2012 h 2877"/>
                  <a:gd name="T56" fmla="*/ 2561 w 2885"/>
                  <a:gd name="T57" fmla="*/ 1898 h 2877"/>
                  <a:gd name="T58" fmla="*/ 485 w 2885"/>
                  <a:gd name="T59" fmla="*/ 2331 h 2877"/>
                  <a:gd name="T60" fmla="*/ 494 w 2885"/>
                  <a:gd name="T61" fmla="*/ 2120 h 2877"/>
                  <a:gd name="T62" fmla="*/ 374 w 2885"/>
                  <a:gd name="T63" fmla="*/ 2184 h 2877"/>
                  <a:gd name="T64" fmla="*/ 1405 w 2885"/>
                  <a:gd name="T65" fmla="*/ 85 h 2877"/>
                  <a:gd name="T66" fmla="*/ 1378 w 2885"/>
                  <a:gd name="T67" fmla="*/ 275 h 2877"/>
                  <a:gd name="T68" fmla="*/ 1360 w 2885"/>
                  <a:gd name="T69" fmla="*/ 184 h 2877"/>
                  <a:gd name="T70" fmla="*/ 1996 w 2885"/>
                  <a:gd name="T71" fmla="*/ 486 h 2877"/>
                  <a:gd name="T72" fmla="*/ 2156 w 2885"/>
                  <a:gd name="T73" fmla="*/ 423 h 2877"/>
                  <a:gd name="T74" fmla="*/ 2159 w 2885"/>
                  <a:gd name="T75" fmla="*/ 2472 h 2877"/>
                  <a:gd name="T76" fmla="*/ 2316 w 2885"/>
                  <a:gd name="T77" fmla="*/ 2453 h 2877"/>
                  <a:gd name="T78" fmla="*/ 2169 w 2885"/>
                  <a:gd name="T79" fmla="*/ 439 h 2877"/>
                  <a:gd name="T80" fmla="*/ 2091 w 2885"/>
                  <a:gd name="T81" fmla="*/ 342 h 2877"/>
                  <a:gd name="T82" fmla="*/ 391 w 2885"/>
                  <a:gd name="T83" fmla="*/ 2070 h 2877"/>
                  <a:gd name="T84" fmla="*/ 310 w 2885"/>
                  <a:gd name="T85" fmla="*/ 2083 h 2877"/>
                  <a:gd name="T86" fmla="*/ 455 w 2885"/>
                  <a:gd name="T87" fmla="*/ 2064 h 2877"/>
                  <a:gd name="T88" fmla="*/ 2470 w 2885"/>
                  <a:gd name="T89" fmla="*/ 2225 h 2877"/>
                  <a:gd name="T90" fmla="*/ 2398 w 2885"/>
                  <a:gd name="T91" fmla="*/ 2253 h 2877"/>
                  <a:gd name="T92" fmla="*/ 785 w 2885"/>
                  <a:gd name="T93" fmla="*/ 2532 h 2877"/>
                  <a:gd name="T94" fmla="*/ 808 w 2885"/>
                  <a:gd name="T95" fmla="*/ 2450 h 2877"/>
                  <a:gd name="T96" fmla="*/ 2333 w 2885"/>
                  <a:gd name="T97" fmla="*/ 2443 h 2877"/>
                  <a:gd name="T98" fmla="*/ 2320 w 2885"/>
                  <a:gd name="T99" fmla="*/ 2340 h 2877"/>
                  <a:gd name="T100" fmla="*/ 2073 w 2885"/>
                  <a:gd name="T101" fmla="*/ 2565 h 2877"/>
                  <a:gd name="T102" fmla="*/ 2108 w 2885"/>
                  <a:gd name="T103" fmla="*/ 2424 h 2877"/>
                  <a:gd name="T104" fmla="*/ 1936 w 2885"/>
                  <a:gd name="T105" fmla="*/ 2523 h 2877"/>
                  <a:gd name="T106" fmla="*/ 1936 w 2885"/>
                  <a:gd name="T107" fmla="*/ 2635 h 2877"/>
                  <a:gd name="T108" fmla="*/ 2575 w 2885"/>
                  <a:gd name="T109" fmla="*/ 2107 h 2877"/>
                  <a:gd name="T110" fmla="*/ 289 w 2885"/>
                  <a:gd name="T111" fmla="*/ 1981 h 2877"/>
                  <a:gd name="T112" fmla="*/ 282 w 2885"/>
                  <a:gd name="T113" fmla="*/ 1826 h 2877"/>
                  <a:gd name="T114" fmla="*/ 964 w 2885"/>
                  <a:gd name="T115" fmla="*/ 2674 h 2877"/>
                  <a:gd name="T116" fmla="*/ 1098 w 2885"/>
                  <a:gd name="T117" fmla="*/ 2554 h 2877"/>
                  <a:gd name="T118" fmla="*/ 2164 w 2885"/>
                  <a:gd name="T119" fmla="*/ 319 h 2877"/>
                  <a:gd name="T120" fmla="*/ 2226 w 2885"/>
                  <a:gd name="T121" fmla="*/ 339 h 2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85" h="2877">
                    <a:moveTo>
                      <a:pt x="1861" y="2812"/>
                    </a:moveTo>
                    <a:cubicBezTo>
                      <a:pt x="1799" y="2831"/>
                      <a:pt x="1735" y="2846"/>
                      <a:pt x="1671" y="2856"/>
                    </a:cubicBezTo>
                    <a:cubicBezTo>
                      <a:pt x="1579" y="2871"/>
                      <a:pt x="1487" y="2877"/>
                      <a:pt x="1394" y="2873"/>
                    </a:cubicBezTo>
                    <a:cubicBezTo>
                      <a:pt x="1324" y="2871"/>
                      <a:pt x="1254" y="2865"/>
                      <a:pt x="1186" y="2851"/>
                    </a:cubicBezTo>
                    <a:cubicBezTo>
                      <a:pt x="1140" y="2842"/>
                      <a:pt x="1094" y="2830"/>
                      <a:pt x="1049" y="2820"/>
                    </a:cubicBezTo>
                    <a:cubicBezTo>
                      <a:pt x="1043" y="2818"/>
                      <a:pt x="995" y="2803"/>
                      <a:pt x="985" y="2799"/>
                    </a:cubicBezTo>
                    <a:cubicBezTo>
                      <a:pt x="919" y="2777"/>
                      <a:pt x="855" y="2751"/>
                      <a:pt x="793" y="2720"/>
                    </a:cubicBezTo>
                    <a:cubicBezTo>
                      <a:pt x="597" y="2621"/>
                      <a:pt x="434" y="2483"/>
                      <a:pt x="300" y="2310"/>
                    </a:cubicBezTo>
                    <a:cubicBezTo>
                      <a:pt x="197" y="2179"/>
                      <a:pt x="121" y="2033"/>
                      <a:pt x="70" y="1874"/>
                    </a:cubicBezTo>
                    <a:cubicBezTo>
                      <a:pt x="44" y="1791"/>
                      <a:pt x="26" y="1707"/>
                      <a:pt x="15" y="1621"/>
                    </a:cubicBezTo>
                    <a:cubicBezTo>
                      <a:pt x="4" y="1535"/>
                      <a:pt x="0" y="1449"/>
                      <a:pt x="4" y="1362"/>
                    </a:cubicBezTo>
                    <a:cubicBezTo>
                      <a:pt x="11" y="1230"/>
                      <a:pt x="37" y="1100"/>
                      <a:pt x="81" y="975"/>
                    </a:cubicBezTo>
                    <a:cubicBezTo>
                      <a:pt x="123" y="855"/>
                      <a:pt x="178" y="742"/>
                      <a:pt x="248" y="637"/>
                    </a:cubicBezTo>
                    <a:cubicBezTo>
                      <a:pt x="358" y="474"/>
                      <a:pt x="497" y="341"/>
                      <a:pt x="662" y="234"/>
                    </a:cubicBezTo>
                    <a:cubicBezTo>
                      <a:pt x="773" y="161"/>
                      <a:pt x="892" y="104"/>
                      <a:pt x="1019" y="65"/>
                    </a:cubicBezTo>
                    <a:cubicBezTo>
                      <a:pt x="1098" y="41"/>
                      <a:pt x="1179" y="24"/>
                      <a:pt x="1261" y="14"/>
                    </a:cubicBezTo>
                    <a:cubicBezTo>
                      <a:pt x="1346" y="3"/>
                      <a:pt x="1431" y="0"/>
                      <a:pt x="1516" y="3"/>
                    </a:cubicBezTo>
                    <a:cubicBezTo>
                      <a:pt x="1620" y="8"/>
                      <a:pt x="1722" y="24"/>
                      <a:pt x="1822" y="51"/>
                    </a:cubicBezTo>
                    <a:cubicBezTo>
                      <a:pt x="1962" y="90"/>
                      <a:pt x="2093" y="149"/>
                      <a:pt x="2217" y="227"/>
                    </a:cubicBezTo>
                    <a:cubicBezTo>
                      <a:pt x="2317" y="290"/>
                      <a:pt x="2408" y="364"/>
                      <a:pt x="2489" y="450"/>
                    </a:cubicBezTo>
                    <a:cubicBezTo>
                      <a:pt x="2580" y="545"/>
                      <a:pt x="2655" y="651"/>
                      <a:pt x="2716" y="766"/>
                    </a:cubicBezTo>
                    <a:cubicBezTo>
                      <a:pt x="2772" y="871"/>
                      <a:pt x="2815" y="980"/>
                      <a:pt x="2844" y="1095"/>
                    </a:cubicBezTo>
                    <a:cubicBezTo>
                      <a:pt x="2862" y="1170"/>
                      <a:pt x="2874" y="1246"/>
                      <a:pt x="2880" y="1323"/>
                    </a:cubicBezTo>
                    <a:cubicBezTo>
                      <a:pt x="2884" y="1390"/>
                      <a:pt x="2885" y="1456"/>
                      <a:pt x="2881" y="1523"/>
                    </a:cubicBezTo>
                    <a:cubicBezTo>
                      <a:pt x="2871" y="1690"/>
                      <a:pt x="2836" y="1852"/>
                      <a:pt x="2769" y="2006"/>
                    </a:cubicBezTo>
                    <a:cubicBezTo>
                      <a:pt x="2716" y="2126"/>
                      <a:pt x="2648" y="2237"/>
                      <a:pt x="2565" y="2338"/>
                    </a:cubicBezTo>
                    <a:cubicBezTo>
                      <a:pt x="2481" y="2440"/>
                      <a:pt x="2387" y="2532"/>
                      <a:pt x="2280" y="2609"/>
                    </a:cubicBezTo>
                    <a:cubicBezTo>
                      <a:pt x="2186" y="2676"/>
                      <a:pt x="2085" y="2730"/>
                      <a:pt x="1978" y="2773"/>
                    </a:cubicBezTo>
                    <a:cubicBezTo>
                      <a:pt x="1958" y="2781"/>
                      <a:pt x="1937" y="2787"/>
                      <a:pt x="1917" y="2795"/>
                    </a:cubicBezTo>
                    <a:cubicBezTo>
                      <a:pt x="1908" y="2799"/>
                      <a:pt x="1865" y="2811"/>
                      <a:pt x="1861" y="2812"/>
                    </a:cubicBezTo>
                    <a:close/>
                    <a:moveTo>
                      <a:pt x="1428" y="409"/>
                    </a:moveTo>
                    <a:cubicBezTo>
                      <a:pt x="862" y="418"/>
                      <a:pt x="391" y="890"/>
                      <a:pt x="413" y="1476"/>
                    </a:cubicBezTo>
                    <a:cubicBezTo>
                      <a:pt x="423" y="1754"/>
                      <a:pt x="531" y="1991"/>
                      <a:pt x="733" y="2182"/>
                    </a:cubicBezTo>
                    <a:cubicBezTo>
                      <a:pt x="941" y="2380"/>
                      <a:pt x="1192" y="2476"/>
                      <a:pt x="1479" y="2466"/>
                    </a:cubicBezTo>
                    <a:cubicBezTo>
                      <a:pt x="1757" y="2457"/>
                      <a:pt x="1994" y="2350"/>
                      <a:pt x="2187" y="2150"/>
                    </a:cubicBezTo>
                    <a:cubicBezTo>
                      <a:pt x="2391" y="1938"/>
                      <a:pt x="2487" y="1682"/>
                      <a:pt x="2474" y="1388"/>
                    </a:cubicBezTo>
                    <a:cubicBezTo>
                      <a:pt x="2452" y="857"/>
                      <a:pt x="2002" y="402"/>
                      <a:pt x="1428" y="409"/>
                    </a:cubicBezTo>
                    <a:close/>
                    <a:moveTo>
                      <a:pt x="735" y="530"/>
                    </a:moveTo>
                    <a:cubicBezTo>
                      <a:pt x="739" y="532"/>
                      <a:pt x="742" y="534"/>
                      <a:pt x="745" y="536"/>
                    </a:cubicBezTo>
                    <a:cubicBezTo>
                      <a:pt x="762" y="547"/>
                      <a:pt x="780" y="554"/>
                      <a:pt x="801" y="552"/>
                    </a:cubicBezTo>
                    <a:cubicBezTo>
                      <a:pt x="843" y="548"/>
                      <a:pt x="877" y="528"/>
                      <a:pt x="907" y="501"/>
                    </a:cubicBezTo>
                    <a:cubicBezTo>
                      <a:pt x="916" y="494"/>
                      <a:pt x="916" y="484"/>
                      <a:pt x="910" y="474"/>
                    </a:cubicBezTo>
                    <a:cubicBezTo>
                      <a:pt x="903" y="463"/>
                      <a:pt x="896" y="452"/>
                      <a:pt x="888" y="441"/>
                    </a:cubicBezTo>
                    <a:cubicBezTo>
                      <a:pt x="854" y="394"/>
                      <a:pt x="820" y="347"/>
                      <a:pt x="786" y="301"/>
                    </a:cubicBezTo>
                    <a:cubicBezTo>
                      <a:pt x="765" y="273"/>
                      <a:pt x="742" y="269"/>
                      <a:pt x="713" y="288"/>
                    </a:cubicBezTo>
                    <a:cubicBezTo>
                      <a:pt x="689" y="305"/>
                      <a:pt x="674" y="328"/>
                      <a:pt x="664" y="355"/>
                    </a:cubicBezTo>
                    <a:cubicBezTo>
                      <a:pt x="649" y="400"/>
                      <a:pt x="650" y="442"/>
                      <a:pt x="681" y="481"/>
                    </a:cubicBezTo>
                    <a:cubicBezTo>
                      <a:pt x="695" y="499"/>
                      <a:pt x="706" y="519"/>
                      <a:pt x="717" y="539"/>
                    </a:cubicBezTo>
                    <a:cubicBezTo>
                      <a:pt x="723" y="548"/>
                      <a:pt x="726" y="558"/>
                      <a:pt x="730" y="568"/>
                    </a:cubicBezTo>
                    <a:cubicBezTo>
                      <a:pt x="730" y="570"/>
                      <a:pt x="730" y="572"/>
                      <a:pt x="730" y="574"/>
                    </a:cubicBezTo>
                    <a:cubicBezTo>
                      <a:pt x="729" y="574"/>
                      <a:pt x="728" y="575"/>
                      <a:pt x="727" y="575"/>
                    </a:cubicBezTo>
                    <a:cubicBezTo>
                      <a:pt x="725" y="572"/>
                      <a:pt x="723" y="569"/>
                      <a:pt x="722" y="567"/>
                    </a:cubicBezTo>
                    <a:cubicBezTo>
                      <a:pt x="698" y="526"/>
                      <a:pt x="674" y="485"/>
                      <a:pt x="650" y="444"/>
                    </a:cubicBezTo>
                    <a:cubicBezTo>
                      <a:pt x="646" y="438"/>
                      <a:pt x="639" y="432"/>
                      <a:pt x="633" y="426"/>
                    </a:cubicBezTo>
                    <a:cubicBezTo>
                      <a:pt x="632" y="427"/>
                      <a:pt x="631" y="428"/>
                      <a:pt x="630" y="429"/>
                    </a:cubicBezTo>
                    <a:cubicBezTo>
                      <a:pt x="630" y="431"/>
                      <a:pt x="631" y="434"/>
                      <a:pt x="632" y="437"/>
                    </a:cubicBezTo>
                    <a:cubicBezTo>
                      <a:pt x="662" y="488"/>
                      <a:pt x="691" y="539"/>
                      <a:pt x="721" y="591"/>
                    </a:cubicBezTo>
                    <a:cubicBezTo>
                      <a:pt x="727" y="601"/>
                      <a:pt x="737" y="605"/>
                      <a:pt x="747" y="610"/>
                    </a:cubicBezTo>
                    <a:cubicBezTo>
                      <a:pt x="758" y="581"/>
                      <a:pt x="740" y="557"/>
                      <a:pt x="735" y="530"/>
                    </a:cubicBezTo>
                    <a:close/>
                    <a:moveTo>
                      <a:pt x="1331" y="2600"/>
                    </a:moveTo>
                    <a:cubicBezTo>
                      <a:pt x="1331" y="2601"/>
                      <a:pt x="1331" y="2602"/>
                      <a:pt x="1331" y="2603"/>
                    </a:cubicBezTo>
                    <a:cubicBezTo>
                      <a:pt x="1342" y="2609"/>
                      <a:pt x="1343" y="2619"/>
                      <a:pt x="1342" y="2629"/>
                    </a:cubicBezTo>
                    <a:cubicBezTo>
                      <a:pt x="1342" y="2638"/>
                      <a:pt x="1342" y="2647"/>
                      <a:pt x="1341" y="2656"/>
                    </a:cubicBezTo>
                    <a:cubicBezTo>
                      <a:pt x="1340" y="2685"/>
                      <a:pt x="1339" y="2714"/>
                      <a:pt x="1338" y="2743"/>
                    </a:cubicBezTo>
                    <a:cubicBezTo>
                      <a:pt x="1337" y="2752"/>
                      <a:pt x="1334" y="2758"/>
                      <a:pt x="1325" y="2760"/>
                    </a:cubicBezTo>
                    <a:cubicBezTo>
                      <a:pt x="1324" y="2760"/>
                      <a:pt x="1323" y="2761"/>
                      <a:pt x="1321" y="2762"/>
                    </a:cubicBezTo>
                    <a:cubicBezTo>
                      <a:pt x="1327" y="2765"/>
                      <a:pt x="1333" y="2766"/>
                      <a:pt x="1339" y="2766"/>
                    </a:cubicBezTo>
                    <a:cubicBezTo>
                      <a:pt x="1364" y="2768"/>
                      <a:pt x="1390" y="2770"/>
                      <a:pt x="1415" y="2771"/>
                    </a:cubicBezTo>
                    <a:cubicBezTo>
                      <a:pt x="1418" y="2771"/>
                      <a:pt x="1423" y="2769"/>
                      <a:pt x="1423" y="2767"/>
                    </a:cubicBezTo>
                    <a:cubicBezTo>
                      <a:pt x="1426" y="2756"/>
                      <a:pt x="1428" y="2745"/>
                      <a:pt x="1430" y="2734"/>
                    </a:cubicBezTo>
                    <a:cubicBezTo>
                      <a:pt x="1431" y="2732"/>
                      <a:pt x="1428" y="2730"/>
                      <a:pt x="1426" y="2725"/>
                    </a:cubicBezTo>
                    <a:cubicBezTo>
                      <a:pt x="1417" y="2754"/>
                      <a:pt x="1406" y="2762"/>
                      <a:pt x="1379" y="2758"/>
                    </a:cubicBezTo>
                    <a:cubicBezTo>
                      <a:pt x="1376" y="2758"/>
                      <a:pt x="1372" y="2759"/>
                      <a:pt x="1369" y="2757"/>
                    </a:cubicBezTo>
                    <a:cubicBezTo>
                      <a:pt x="1365" y="2755"/>
                      <a:pt x="1359" y="2751"/>
                      <a:pt x="1359" y="2748"/>
                    </a:cubicBezTo>
                    <a:cubicBezTo>
                      <a:pt x="1358" y="2728"/>
                      <a:pt x="1359" y="2709"/>
                      <a:pt x="1359" y="2688"/>
                    </a:cubicBezTo>
                    <a:cubicBezTo>
                      <a:pt x="1370" y="2688"/>
                      <a:pt x="1381" y="2687"/>
                      <a:pt x="1391" y="2691"/>
                    </a:cubicBezTo>
                    <a:cubicBezTo>
                      <a:pt x="1399" y="2694"/>
                      <a:pt x="1405" y="2702"/>
                      <a:pt x="1411" y="2708"/>
                    </a:cubicBezTo>
                    <a:cubicBezTo>
                      <a:pt x="1416" y="2694"/>
                      <a:pt x="1416" y="2660"/>
                      <a:pt x="1411" y="2655"/>
                    </a:cubicBezTo>
                    <a:cubicBezTo>
                      <a:pt x="1400" y="2678"/>
                      <a:pt x="1389" y="2682"/>
                      <a:pt x="1361" y="2673"/>
                    </a:cubicBezTo>
                    <a:cubicBezTo>
                      <a:pt x="1362" y="2654"/>
                      <a:pt x="1362" y="2634"/>
                      <a:pt x="1363" y="2614"/>
                    </a:cubicBezTo>
                    <a:cubicBezTo>
                      <a:pt x="1375" y="2615"/>
                      <a:pt x="1385" y="2615"/>
                      <a:pt x="1396" y="2616"/>
                    </a:cubicBezTo>
                    <a:cubicBezTo>
                      <a:pt x="1410" y="2617"/>
                      <a:pt x="1414" y="2621"/>
                      <a:pt x="1418" y="2635"/>
                    </a:cubicBezTo>
                    <a:cubicBezTo>
                      <a:pt x="1419" y="2638"/>
                      <a:pt x="1420" y="2641"/>
                      <a:pt x="1422" y="2644"/>
                    </a:cubicBezTo>
                    <a:cubicBezTo>
                      <a:pt x="1423" y="2644"/>
                      <a:pt x="1424" y="2644"/>
                      <a:pt x="1425" y="2644"/>
                    </a:cubicBezTo>
                    <a:cubicBezTo>
                      <a:pt x="1426" y="2634"/>
                      <a:pt x="1426" y="2625"/>
                      <a:pt x="1427" y="2615"/>
                    </a:cubicBezTo>
                    <a:cubicBezTo>
                      <a:pt x="1438" y="2614"/>
                      <a:pt x="1441" y="2617"/>
                      <a:pt x="1441" y="2628"/>
                    </a:cubicBezTo>
                    <a:cubicBezTo>
                      <a:pt x="1441" y="2665"/>
                      <a:pt x="1441" y="2703"/>
                      <a:pt x="1442" y="2740"/>
                    </a:cubicBezTo>
                    <a:cubicBezTo>
                      <a:pt x="1442" y="2753"/>
                      <a:pt x="1439" y="2763"/>
                      <a:pt x="1428" y="2769"/>
                    </a:cubicBezTo>
                    <a:cubicBezTo>
                      <a:pt x="1428" y="2769"/>
                      <a:pt x="1428" y="2770"/>
                      <a:pt x="1428" y="2771"/>
                    </a:cubicBezTo>
                    <a:cubicBezTo>
                      <a:pt x="1441" y="2771"/>
                      <a:pt x="1453" y="2771"/>
                      <a:pt x="1469" y="2771"/>
                    </a:cubicBezTo>
                    <a:cubicBezTo>
                      <a:pt x="1453" y="2760"/>
                      <a:pt x="1453" y="2746"/>
                      <a:pt x="1453" y="2732"/>
                    </a:cubicBezTo>
                    <a:cubicBezTo>
                      <a:pt x="1453" y="2717"/>
                      <a:pt x="1454" y="2703"/>
                      <a:pt x="1454" y="2688"/>
                    </a:cubicBezTo>
                    <a:cubicBezTo>
                      <a:pt x="1454" y="2677"/>
                      <a:pt x="1454" y="2666"/>
                      <a:pt x="1454" y="2655"/>
                    </a:cubicBezTo>
                    <a:cubicBezTo>
                      <a:pt x="1455" y="2655"/>
                      <a:pt x="1456" y="2655"/>
                      <a:pt x="1457" y="2655"/>
                    </a:cubicBezTo>
                    <a:cubicBezTo>
                      <a:pt x="1471" y="2693"/>
                      <a:pt x="1485" y="2732"/>
                      <a:pt x="1499" y="2771"/>
                    </a:cubicBezTo>
                    <a:cubicBezTo>
                      <a:pt x="1500" y="2771"/>
                      <a:pt x="1501" y="2771"/>
                      <a:pt x="1503" y="2770"/>
                    </a:cubicBezTo>
                    <a:cubicBezTo>
                      <a:pt x="1516" y="2727"/>
                      <a:pt x="1530" y="2684"/>
                      <a:pt x="1544" y="2641"/>
                    </a:cubicBezTo>
                    <a:cubicBezTo>
                      <a:pt x="1545" y="2641"/>
                      <a:pt x="1546" y="2642"/>
                      <a:pt x="1547" y="2642"/>
                    </a:cubicBezTo>
                    <a:cubicBezTo>
                      <a:pt x="1547" y="2668"/>
                      <a:pt x="1547" y="2695"/>
                      <a:pt x="1547" y="2721"/>
                    </a:cubicBezTo>
                    <a:cubicBezTo>
                      <a:pt x="1547" y="2737"/>
                      <a:pt x="1548" y="2753"/>
                      <a:pt x="1537" y="2767"/>
                    </a:cubicBezTo>
                    <a:cubicBezTo>
                      <a:pt x="1536" y="2767"/>
                      <a:pt x="1537" y="2768"/>
                      <a:pt x="1537" y="2768"/>
                    </a:cubicBezTo>
                    <a:cubicBezTo>
                      <a:pt x="1551" y="2768"/>
                      <a:pt x="1565" y="2768"/>
                      <a:pt x="1578" y="2768"/>
                    </a:cubicBezTo>
                    <a:cubicBezTo>
                      <a:pt x="1574" y="2761"/>
                      <a:pt x="1569" y="2755"/>
                      <a:pt x="1569" y="2747"/>
                    </a:cubicBezTo>
                    <a:cubicBezTo>
                      <a:pt x="1567" y="2707"/>
                      <a:pt x="1567" y="2667"/>
                      <a:pt x="1567" y="2627"/>
                    </a:cubicBezTo>
                    <a:cubicBezTo>
                      <a:pt x="1566" y="2618"/>
                      <a:pt x="1570" y="2611"/>
                      <a:pt x="1578" y="2606"/>
                    </a:cubicBezTo>
                    <a:cubicBezTo>
                      <a:pt x="1590" y="2622"/>
                      <a:pt x="1603" y="2638"/>
                      <a:pt x="1614" y="2655"/>
                    </a:cubicBezTo>
                    <a:cubicBezTo>
                      <a:pt x="1631" y="2680"/>
                      <a:pt x="1637" y="2709"/>
                      <a:pt x="1635" y="2740"/>
                    </a:cubicBezTo>
                    <a:cubicBezTo>
                      <a:pt x="1635" y="2748"/>
                      <a:pt x="1631" y="2754"/>
                      <a:pt x="1623" y="2757"/>
                    </a:cubicBezTo>
                    <a:cubicBezTo>
                      <a:pt x="1622" y="2757"/>
                      <a:pt x="1620" y="2759"/>
                      <a:pt x="1618" y="2760"/>
                    </a:cubicBezTo>
                    <a:cubicBezTo>
                      <a:pt x="1618" y="2761"/>
                      <a:pt x="1619" y="2762"/>
                      <a:pt x="1619" y="2763"/>
                    </a:cubicBezTo>
                    <a:cubicBezTo>
                      <a:pt x="1638" y="2763"/>
                      <a:pt x="1658" y="2759"/>
                      <a:pt x="1678" y="2756"/>
                    </a:cubicBezTo>
                    <a:cubicBezTo>
                      <a:pt x="1674" y="2753"/>
                      <a:pt x="1670" y="2751"/>
                      <a:pt x="1667" y="2749"/>
                    </a:cubicBezTo>
                    <a:cubicBezTo>
                      <a:pt x="1664" y="2747"/>
                      <a:pt x="1661" y="2744"/>
                      <a:pt x="1660" y="2742"/>
                    </a:cubicBezTo>
                    <a:cubicBezTo>
                      <a:pt x="1658" y="2725"/>
                      <a:pt x="1653" y="2707"/>
                      <a:pt x="1656" y="2691"/>
                    </a:cubicBezTo>
                    <a:cubicBezTo>
                      <a:pt x="1662" y="2655"/>
                      <a:pt x="1673" y="2619"/>
                      <a:pt x="1699" y="2591"/>
                    </a:cubicBezTo>
                    <a:cubicBezTo>
                      <a:pt x="1700" y="2590"/>
                      <a:pt x="1701" y="2589"/>
                      <a:pt x="1703" y="2586"/>
                    </a:cubicBezTo>
                    <a:cubicBezTo>
                      <a:pt x="1687" y="2588"/>
                      <a:pt x="1674" y="2590"/>
                      <a:pt x="1660" y="2591"/>
                    </a:cubicBezTo>
                    <a:cubicBezTo>
                      <a:pt x="1660" y="2592"/>
                      <a:pt x="1660" y="2593"/>
                      <a:pt x="1660" y="2594"/>
                    </a:cubicBezTo>
                    <a:cubicBezTo>
                      <a:pt x="1668" y="2598"/>
                      <a:pt x="1673" y="2604"/>
                      <a:pt x="1669" y="2612"/>
                    </a:cubicBezTo>
                    <a:cubicBezTo>
                      <a:pt x="1662" y="2631"/>
                      <a:pt x="1655" y="2649"/>
                      <a:pt x="1648" y="2669"/>
                    </a:cubicBezTo>
                    <a:cubicBezTo>
                      <a:pt x="1639" y="2655"/>
                      <a:pt x="1632" y="2642"/>
                      <a:pt x="1624" y="2629"/>
                    </a:cubicBezTo>
                    <a:cubicBezTo>
                      <a:pt x="1617" y="2619"/>
                      <a:pt x="1608" y="2608"/>
                      <a:pt x="1624" y="2597"/>
                    </a:cubicBezTo>
                    <a:cubicBezTo>
                      <a:pt x="1619" y="2596"/>
                      <a:pt x="1616" y="2597"/>
                      <a:pt x="1612" y="2597"/>
                    </a:cubicBezTo>
                    <a:cubicBezTo>
                      <a:pt x="1594" y="2599"/>
                      <a:pt x="1576" y="2602"/>
                      <a:pt x="1558" y="2603"/>
                    </a:cubicBezTo>
                    <a:cubicBezTo>
                      <a:pt x="1548" y="2604"/>
                      <a:pt x="1542" y="2609"/>
                      <a:pt x="1539" y="2618"/>
                    </a:cubicBezTo>
                    <a:cubicBezTo>
                      <a:pt x="1535" y="2633"/>
                      <a:pt x="1530" y="2647"/>
                      <a:pt x="1526" y="2662"/>
                    </a:cubicBezTo>
                    <a:cubicBezTo>
                      <a:pt x="1519" y="2683"/>
                      <a:pt x="1513" y="2703"/>
                      <a:pt x="1506" y="2726"/>
                    </a:cubicBezTo>
                    <a:cubicBezTo>
                      <a:pt x="1505" y="2722"/>
                      <a:pt x="1504" y="2721"/>
                      <a:pt x="1503" y="2719"/>
                    </a:cubicBezTo>
                    <a:cubicBezTo>
                      <a:pt x="1491" y="2685"/>
                      <a:pt x="1479" y="2652"/>
                      <a:pt x="1467" y="2619"/>
                    </a:cubicBezTo>
                    <a:cubicBezTo>
                      <a:pt x="1464" y="2610"/>
                      <a:pt x="1458" y="2606"/>
                      <a:pt x="1449" y="2605"/>
                    </a:cubicBezTo>
                    <a:cubicBezTo>
                      <a:pt x="1419" y="2604"/>
                      <a:pt x="1389" y="2602"/>
                      <a:pt x="1359" y="2601"/>
                    </a:cubicBezTo>
                    <a:cubicBezTo>
                      <a:pt x="1350" y="2600"/>
                      <a:pt x="1341" y="2600"/>
                      <a:pt x="1331" y="2600"/>
                    </a:cubicBezTo>
                    <a:close/>
                    <a:moveTo>
                      <a:pt x="250" y="893"/>
                    </a:moveTo>
                    <a:cubicBezTo>
                      <a:pt x="226" y="873"/>
                      <a:pt x="204" y="881"/>
                      <a:pt x="183" y="897"/>
                    </a:cubicBezTo>
                    <a:cubicBezTo>
                      <a:pt x="182" y="897"/>
                      <a:pt x="181" y="898"/>
                      <a:pt x="181" y="898"/>
                    </a:cubicBezTo>
                    <a:cubicBezTo>
                      <a:pt x="173" y="903"/>
                      <a:pt x="172" y="910"/>
                      <a:pt x="174" y="918"/>
                    </a:cubicBezTo>
                    <a:cubicBezTo>
                      <a:pt x="176" y="926"/>
                      <a:pt x="181" y="930"/>
                      <a:pt x="189" y="930"/>
                    </a:cubicBezTo>
                    <a:cubicBezTo>
                      <a:pt x="197" y="931"/>
                      <a:pt x="205" y="930"/>
                      <a:pt x="212" y="932"/>
                    </a:cubicBezTo>
                    <a:cubicBezTo>
                      <a:pt x="231" y="937"/>
                      <a:pt x="249" y="942"/>
                      <a:pt x="258" y="962"/>
                    </a:cubicBezTo>
                    <a:cubicBezTo>
                      <a:pt x="265" y="980"/>
                      <a:pt x="272" y="999"/>
                      <a:pt x="278" y="1017"/>
                    </a:cubicBezTo>
                    <a:cubicBezTo>
                      <a:pt x="281" y="1026"/>
                      <a:pt x="279" y="1030"/>
                      <a:pt x="269" y="1029"/>
                    </a:cubicBezTo>
                    <a:cubicBezTo>
                      <a:pt x="256" y="1028"/>
                      <a:pt x="243" y="1026"/>
                      <a:pt x="230" y="1025"/>
                    </a:cubicBezTo>
                    <a:cubicBezTo>
                      <a:pt x="228" y="1025"/>
                      <a:pt x="225" y="1026"/>
                      <a:pt x="223" y="1027"/>
                    </a:cubicBezTo>
                    <a:cubicBezTo>
                      <a:pt x="224" y="1030"/>
                      <a:pt x="224" y="1032"/>
                      <a:pt x="226" y="1034"/>
                    </a:cubicBezTo>
                    <a:cubicBezTo>
                      <a:pt x="240" y="1051"/>
                      <a:pt x="259" y="1053"/>
                      <a:pt x="279" y="1055"/>
                    </a:cubicBezTo>
                    <a:cubicBezTo>
                      <a:pt x="290" y="1056"/>
                      <a:pt x="301" y="1056"/>
                      <a:pt x="312" y="1055"/>
                    </a:cubicBezTo>
                    <a:cubicBezTo>
                      <a:pt x="320" y="1054"/>
                      <a:pt x="324" y="1047"/>
                      <a:pt x="325" y="1039"/>
                    </a:cubicBezTo>
                    <a:cubicBezTo>
                      <a:pt x="326" y="1032"/>
                      <a:pt x="323" y="1027"/>
                      <a:pt x="316" y="1023"/>
                    </a:cubicBezTo>
                    <a:cubicBezTo>
                      <a:pt x="294" y="1009"/>
                      <a:pt x="290" y="998"/>
                      <a:pt x="299" y="973"/>
                    </a:cubicBezTo>
                    <a:cubicBezTo>
                      <a:pt x="306" y="975"/>
                      <a:pt x="313" y="977"/>
                      <a:pt x="320" y="979"/>
                    </a:cubicBezTo>
                    <a:cubicBezTo>
                      <a:pt x="326" y="980"/>
                      <a:pt x="329" y="983"/>
                      <a:pt x="329" y="988"/>
                    </a:cubicBezTo>
                    <a:cubicBezTo>
                      <a:pt x="329" y="997"/>
                      <a:pt x="328" y="1005"/>
                      <a:pt x="328" y="1014"/>
                    </a:cubicBezTo>
                    <a:cubicBezTo>
                      <a:pt x="348" y="1016"/>
                      <a:pt x="354" y="1012"/>
                      <a:pt x="352" y="994"/>
                    </a:cubicBezTo>
                    <a:cubicBezTo>
                      <a:pt x="387" y="1002"/>
                      <a:pt x="420" y="1020"/>
                      <a:pt x="458" y="1014"/>
                    </a:cubicBezTo>
                    <a:cubicBezTo>
                      <a:pt x="452" y="1009"/>
                      <a:pt x="447" y="1004"/>
                      <a:pt x="441" y="1000"/>
                    </a:cubicBezTo>
                    <a:cubicBezTo>
                      <a:pt x="419" y="986"/>
                      <a:pt x="396" y="972"/>
                      <a:pt x="374" y="958"/>
                    </a:cubicBezTo>
                    <a:cubicBezTo>
                      <a:pt x="360" y="949"/>
                      <a:pt x="353" y="936"/>
                      <a:pt x="351" y="920"/>
                    </a:cubicBezTo>
                    <a:cubicBezTo>
                      <a:pt x="350" y="908"/>
                      <a:pt x="349" y="897"/>
                      <a:pt x="347" y="886"/>
                    </a:cubicBezTo>
                    <a:cubicBezTo>
                      <a:pt x="347" y="884"/>
                      <a:pt x="345" y="882"/>
                      <a:pt x="343" y="880"/>
                    </a:cubicBezTo>
                    <a:cubicBezTo>
                      <a:pt x="341" y="882"/>
                      <a:pt x="339" y="883"/>
                      <a:pt x="338" y="885"/>
                    </a:cubicBezTo>
                    <a:cubicBezTo>
                      <a:pt x="334" y="894"/>
                      <a:pt x="330" y="903"/>
                      <a:pt x="325" y="915"/>
                    </a:cubicBezTo>
                    <a:cubicBezTo>
                      <a:pt x="322" y="909"/>
                      <a:pt x="320" y="905"/>
                      <a:pt x="319" y="901"/>
                    </a:cubicBezTo>
                    <a:cubicBezTo>
                      <a:pt x="314" y="886"/>
                      <a:pt x="309" y="871"/>
                      <a:pt x="305" y="856"/>
                    </a:cubicBezTo>
                    <a:cubicBezTo>
                      <a:pt x="302" y="845"/>
                      <a:pt x="295" y="837"/>
                      <a:pt x="286" y="830"/>
                    </a:cubicBezTo>
                    <a:cubicBezTo>
                      <a:pt x="260" y="842"/>
                      <a:pt x="262" y="870"/>
                      <a:pt x="250" y="893"/>
                    </a:cubicBezTo>
                    <a:close/>
                    <a:moveTo>
                      <a:pt x="2539" y="929"/>
                    </a:moveTo>
                    <a:cubicBezTo>
                      <a:pt x="2551" y="927"/>
                      <a:pt x="2561" y="928"/>
                      <a:pt x="2567" y="936"/>
                    </a:cubicBezTo>
                    <a:cubicBezTo>
                      <a:pt x="2578" y="951"/>
                      <a:pt x="2592" y="960"/>
                      <a:pt x="2608" y="967"/>
                    </a:cubicBezTo>
                    <a:cubicBezTo>
                      <a:pt x="2612" y="968"/>
                      <a:pt x="2615" y="971"/>
                      <a:pt x="2619" y="974"/>
                    </a:cubicBezTo>
                    <a:cubicBezTo>
                      <a:pt x="2629" y="981"/>
                      <a:pt x="2641" y="986"/>
                      <a:pt x="2655" y="984"/>
                    </a:cubicBezTo>
                    <a:cubicBezTo>
                      <a:pt x="2669" y="982"/>
                      <a:pt x="2683" y="979"/>
                      <a:pt x="2688" y="964"/>
                    </a:cubicBezTo>
                    <a:cubicBezTo>
                      <a:pt x="2693" y="950"/>
                      <a:pt x="2684" y="941"/>
                      <a:pt x="2674" y="932"/>
                    </a:cubicBezTo>
                    <a:cubicBezTo>
                      <a:pt x="2668" y="926"/>
                      <a:pt x="2661" y="920"/>
                      <a:pt x="2653" y="915"/>
                    </a:cubicBezTo>
                    <a:cubicBezTo>
                      <a:pt x="2638" y="904"/>
                      <a:pt x="2623" y="894"/>
                      <a:pt x="2607" y="882"/>
                    </a:cubicBezTo>
                    <a:cubicBezTo>
                      <a:pt x="2619" y="877"/>
                      <a:pt x="2631" y="871"/>
                      <a:pt x="2644" y="865"/>
                    </a:cubicBezTo>
                    <a:cubicBezTo>
                      <a:pt x="2639" y="862"/>
                      <a:pt x="2635" y="860"/>
                      <a:pt x="2632" y="858"/>
                    </a:cubicBezTo>
                    <a:cubicBezTo>
                      <a:pt x="2616" y="852"/>
                      <a:pt x="2601" y="851"/>
                      <a:pt x="2586" y="856"/>
                    </a:cubicBezTo>
                    <a:cubicBezTo>
                      <a:pt x="2573" y="860"/>
                      <a:pt x="2560" y="865"/>
                      <a:pt x="2550" y="873"/>
                    </a:cubicBezTo>
                    <a:cubicBezTo>
                      <a:pt x="2538" y="881"/>
                      <a:pt x="2541" y="892"/>
                      <a:pt x="2555" y="896"/>
                    </a:cubicBezTo>
                    <a:cubicBezTo>
                      <a:pt x="2560" y="898"/>
                      <a:pt x="2565" y="899"/>
                      <a:pt x="2570" y="900"/>
                    </a:cubicBezTo>
                    <a:cubicBezTo>
                      <a:pt x="2570" y="906"/>
                      <a:pt x="2570" y="911"/>
                      <a:pt x="2570" y="917"/>
                    </a:cubicBezTo>
                    <a:cubicBezTo>
                      <a:pt x="2563" y="915"/>
                      <a:pt x="2557" y="914"/>
                      <a:pt x="2551" y="912"/>
                    </a:cubicBezTo>
                    <a:cubicBezTo>
                      <a:pt x="2540" y="909"/>
                      <a:pt x="2530" y="911"/>
                      <a:pt x="2524" y="919"/>
                    </a:cubicBezTo>
                    <a:cubicBezTo>
                      <a:pt x="2516" y="928"/>
                      <a:pt x="2508" y="929"/>
                      <a:pt x="2498" y="926"/>
                    </a:cubicBezTo>
                    <a:cubicBezTo>
                      <a:pt x="2480" y="923"/>
                      <a:pt x="2463" y="924"/>
                      <a:pt x="2446" y="938"/>
                    </a:cubicBezTo>
                    <a:cubicBezTo>
                      <a:pt x="2456" y="945"/>
                      <a:pt x="2465" y="953"/>
                      <a:pt x="2475" y="959"/>
                    </a:cubicBezTo>
                    <a:cubicBezTo>
                      <a:pt x="2486" y="964"/>
                      <a:pt x="2498" y="966"/>
                      <a:pt x="2509" y="970"/>
                    </a:cubicBezTo>
                    <a:cubicBezTo>
                      <a:pt x="2493" y="977"/>
                      <a:pt x="2477" y="983"/>
                      <a:pt x="2463" y="991"/>
                    </a:cubicBezTo>
                    <a:cubicBezTo>
                      <a:pt x="2444" y="1001"/>
                      <a:pt x="2443" y="1015"/>
                      <a:pt x="2459" y="1029"/>
                    </a:cubicBezTo>
                    <a:cubicBezTo>
                      <a:pt x="2471" y="1039"/>
                      <a:pt x="2479" y="1051"/>
                      <a:pt x="2482" y="1066"/>
                    </a:cubicBezTo>
                    <a:cubicBezTo>
                      <a:pt x="2484" y="1078"/>
                      <a:pt x="2492" y="1084"/>
                      <a:pt x="2502" y="1087"/>
                    </a:cubicBezTo>
                    <a:cubicBezTo>
                      <a:pt x="2510" y="1074"/>
                      <a:pt x="2518" y="1063"/>
                      <a:pt x="2526" y="1051"/>
                    </a:cubicBezTo>
                    <a:cubicBezTo>
                      <a:pt x="2528" y="1047"/>
                      <a:pt x="2528" y="1041"/>
                      <a:pt x="2529" y="1035"/>
                    </a:cubicBezTo>
                    <a:cubicBezTo>
                      <a:pt x="2517" y="1038"/>
                      <a:pt x="2509" y="1040"/>
                      <a:pt x="2501" y="1043"/>
                    </a:cubicBezTo>
                    <a:cubicBezTo>
                      <a:pt x="2495" y="1033"/>
                      <a:pt x="2490" y="1025"/>
                      <a:pt x="2484" y="1016"/>
                    </a:cubicBezTo>
                    <a:cubicBezTo>
                      <a:pt x="2481" y="1010"/>
                      <a:pt x="2481" y="1005"/>
                      <a:pt x="2488" y="1002"/>
                    </a:cubicBezTo>
                    <a:cubicBezTo>
                      <a:pt x="2506" y="994"/>
                      <a:pt x="2525" y="986"/>
                      <a:pt x="2543" y="978"/>
                    </a:cubicBezTo>
                    <a:cubicBezTo>
                      <a:pt x="2551" y="974"/>
                      <a:pt x="2559" y="976"/>
                      <a:pt x="2567" y="981"/>
                    </a:cubicBezTo>
                    <a:cubicBezTo>
                      <a:pt x="2572" y="983"/>
                      <a:pt x="2578" y="984"/>
                      <a:pt x="2582" y="985"/>
                    </a:cubicBezTo>
                    <a:cubicBezTo>
                      <a:pt x="2588" y="975"/>
                      <a:pt x="2585" y="968"/>
                      <a:pt x="2578" y="962"/>
                    </a:cubicBezTo>
                    <a:cubicBezTo>
                      <a:pt x="2573" y="958"/>
                      <a:pt x="2569" y="953"/>
                      <a:pt x="2564" y="949"/>
                    </a:cubicBezTo>
                    <a:cubicBezTo>
                      <a:pt x="2556" y="943"/>
                      <a:pt x="2548" y="937"/>
                      <a:pt x="2539" y="929"/>
                    </a:cubicBezTo>
                    <a:close/>
                    <a:moveTo>
                      <a:pt x="1508" y="380"/>
                    </a:moveTo>
                    <a:cubicBezTo>
                      <a:pt x="1510" y="381"/>
                      <a:pt x="1511" y="381"/>
                      <a:pt x="1512" y="382"/>
                    </a:cubicBezTo>
                    <a:cubicBezTo>
                      <a:pt x="1515" y="377"/>
                      <a:pt x="1519" y="373"/>
                      <a:pt x="1520" y="368"/>
                    </a:cubicBezTo>
                    <a:cubicBezTo>
                      <a:pt x="1531" y="330"/>
                      <a:pt x="1541" y="291"/>
                      <a:pt x="1540" y="251"/>
                    </a:cubicBezTo>
                    <a:cubicBezTo>
                      <a:pt x="1540" y="234"/>
                      <a:pt x="1543" y="222"/>
                      <a:pt x="1559" y="213"/>
                    </a:cubicBezTo>
                    <a:cubicBezTo>
                      <a:pt x="1571" y="207"/>
                      <a:pt x="1572" y="194"/>
                      <a:pt x="1563" y="186"/>
                    </a:cubicBezTo>
                    <a:cubicBezTo>
                      <a:pt x="1548" y="172"/>
                      <a:pt x="1546" y="156"/>
                      <a:pt x="1549" y="137"/>
                    </a:cubicBezTo>
                    <a:cubicBezTo>
                      <a:pt x="1551" y="117"/>
                      <a:pt x="1550" y="99"/>
                      <a:pt x="1533" y="85"/>
                    </a:cubicBezTo>
                    <a:cubicBezTo>
                      <a:pt x="1525" y="77"/>
                      <a:pt x="1520" y="77"/>
                      <a:pt x="1513" y="86"/>
                    </a:cubicBezTo>
                    <a:cubicBezTo>
                      <a:pt x="1509" y="91"/>
                      <a:pt x="1505" y="97"/>
                      <a:pt x="1502" y="102"/>
                    </a:cubicBezTo>
                    <a:cubicBezTo>
                      <a:pt x="1499" y="108"/>
                      <a:pt x="1494" y="109"/>
                      <a:pt x="1488" y="107"/>
                    </a:cubicBezTo>
                    <a:cubicBezTo>
                      <a:pt x="1482" y="104"/>
                      <a:pt x="1475" y="104"/>
                      <a:pt x="1465" y="102"/>
                    </a:cubicBezTo>
                    <a:cubicBezTo>
                      <a:pt x="1468" y="111"/>
                      <a:pt x="1470" y="116"/>
                      <a:pt x="1473" y="121"/>
                    </a:cubicBezTo>
                    <a:cubicBezTo>
                      <a:pt x="1479" y="132"/>
                      <a:pt x="1480" y="135"/>
                      <a:pt x="1470" y="144"/>
                    </a:cubicBezTo>
                    <a:cubicBezTo>
                      <a:pt x="1464" y="152"/>
                      <a:pt x="1462" y="160"/>
                      <a:pt x="1466" y="168"/>
                    </a:cubicBezTo>
                    <a:cubicBezTo>
                      <a:pt x="1475" y="183"/>
                      <a:pt x="1471" y="195"/>
                      <a:pt x="1459" y="207"/>
                    </a:cubicBezTo>
                    <a:cubicBezTo>
                      <a:pt x="1444" y="221"/>
                      <a:pt x="1446" y="241"/>
                      <a:pt x="1448" y="261"/>
                    </a:cubicBezTo>
                    <a:cubicBezTo>
                      <a:pt x="1467" y="252"/>
                      <a:pt x="1484" y="244"/>
                      <a:pt x="1502" y="236"/>
                    </a:cubicBezTo>
                    <a:cubicBezTo>
                      <a:pt x="1504" y="285"/>
                      <a:pt x="1506" y="333"/>
                      <a:pt x="1508" y="380"/>
                    </a:cubicBezTo>
                    <a:close/>
                    <a:moveTo>
                      <a:pt x="1147" y="2731"/>
                    </a:moveTo>
                    <a:cubicBezTo>
                      <a:pt x="1153" y="2734"/>
                      <a:pt x="1156" y="2736"/>
                      <a:pt x="1160" y="2737"/>
                    </a:cubicBezTo>
                    <a:cubicBezTo>
                      <a:pt x="1188" y="2743"/>
                      <a:pt x="1216" y="2748"/>
                      <a:pt x="1243" y="2754"/>
                    </a:cubicBezTo>
                    <a:cubicBezTo>
                      <a:pt x="1284" y="2761"/>
                      <a:pt x="1315" y="2743"/>
                      <a:pt x="1325" y="2702"/>
                    </a:cubicBezTo>
                    <a:cubicBezTo>
                      <a:pt x="1329" y="2689"/>
                      <a:pt x="1330" y="2674"/>
                      <a:pt x="1328" y="2661"/>
                    </a:cubicBezTo>
                    <a:cubicBezTo>
                      <a:pt x="1325" y="2627"/>
                      <a:pt x="1307" y="2599"/>
                      <a:pt x="1269" y="2590"/>
                    </a:cubicBezTo>
                    <a:cubicBezTo>
                      <a:pt x="1257" y="2587"/>
                      <a:pt x="1245" y="2586"/>
                      <a:pt x="1232" y="2585"/>
                    </a:cubicBezTo>
                    <a:cubicBezTo>
                      <a:pt x="1227" y="2584"/>
                      <a:pt x="1221" y="2583"/>
                      <a:pt x="1214" y="2583"/>
                    </a:cubicBezTo>
                    <a:cubicBezTo>
                      <a:pt x="1225" y="2600"/>
                      <a:pt x="1225" y="2600"/>
                      <a:pt x="1224" y="2617"/>
                    </a:cubicBezTo>
                    <a:cubicBezTo>
                      <a:pt x="1222" y="2640"/>
                      <a:pt x="1220" y="2663"/>
                      <a:pt x="1218" y="2686"/>
                    </a:cubicBezTo>
                    <a:cubicBezTo>
                      <a:pt x="1216" y="2700"/>
                      <a:pt x="1215" y="2714"/>
                      <a:pt x="1212" y="2727"/>
                    </a:cubicBezTo>
                    <a:cubicBezTo>
                      <a:pt x="1212" y="2731"/>
                      <a:pt x="1207" y="2736"/>
                      <a:pt x="1203" y="2737"/>
                    </a:cubicBezTo>
                    <a:cubicBezTo>
                      <a:pt x="1201" y="2738"/>
                      <a:pt x="1195" y="2735"/>
                      <a:pt x="1194" y="2732"/>
                    </a:cubicBezTo>
                    <a:cubicBezTo>
                      <a:pt x="1191" y="2727"/>
                      <a:pt x="1189" y="2720"/>
                      <a:pt x="1188" y="2714"/>
                    </a:cubicBezTo>
                    <a:cubicBezTo>
                      <a:pt x="1181" y="2674"/>
                      <a:pt x="1174" y="2633"/>
                      <a:pt x="1167" y="2593"/>
                    </a:cubicBezTo>
                    <a:cubicBezTo>
                      <a:pt x="1166" y="2584"/>
                      <a:pt x="1163" y="2574"/>
                      <a:pt x="1162" y="2565"/>
                    </a:cubicBezTo>
                    <a:cubicBezTo>
                      <a:pt x="1161" y="2565"/>
                      <a:pt x="1159" y="2565"/>
                      <a:pt x="1158" y="2564"/>
                    </a:cubicBezTo>
                    <a:cubicBezTo>
                      <a:pt x="1155" y="2570"/>
                      <a:pt x="1151" y="2575"/>
                      <a:pt x="1148" y="2580"/>
                    </a:cubicBezTo>
                    <a:cubicBezTo>
                      <a:pt x="1125" y="2624"/>
                      <a:pt x="1106" y="2670"/>
                      <a:pt x="1078" y="2710"/>
                    </a:cubicBezTo>
                    <a:cubicBezTo>
                      <a:pt x="1078" y="2711"/>
                      <a:pt x="1077" y="2713"/>
                      <a:pt x="1076" y="2715"/>
                    </a:cubicBezTo>
                    <a:cubicBezTo>
                      <a:pt x="1087" y="2718"/>
                      <a:pt x="1098" y="2721"/>
                      <a:pt x="1109" y="2724"/>
                    </a:cubicBezTo>
                    <a:cubicBezTo>
                      <a:pt x="1099" y="2704"/>
                      <a:pt x="1099" y="2703"/>
                      <a:pt x="1109" y="2684"/>
                    </a:cubicBezTo>
                    <a:cubicBezTo>
                      <a:pt x="1116" y="2670"/>
                      <a:pt x="1117" y="2670"/>
                      <a:pt x="1132" y="2675"/>
                    </a:cubicBezTo>
                    <a:cubicBezTo>
                      <a:pt x="1134" y="2676"/>
                      <a:pt x="1136" y="2677"/>
                      <a:pt x="1138" y="2677"/>
                    </a:cubicBezTo>
                    <a:cubicBezTo>
                      <a:pt x="1160" y="2682"/>
                      <a:pt x="1163" y="2686"/>
                      <a:pt x="1165" y="2709"/>
                    </a:cubicBezTo>
                    <a:cubicBezTo>
                      <a:pt x="1166" y="2726"/>
                      <a:pt x="1166" y="2726"/>
                      <a:pt x="1147" y="2731"/>
                    </a:cubicBezTo>
                    <a:close/>
                    <a:moveTo>
                      <a:pt x="2518" y="820"/>
                    </a:moveTo>
                    <a:cubicBezTo>
                      <a:pt x="2518" y="826"/>
                      <a:pt x="2517" y="829"/>
                      <a:pt x="2517" y="832"/>
                    </a:cubicBezTo>
                    <a:cubicBezTo>
                      <a:pt x="2517" y="847"/>
                      <a:pt x="2523" y="855"/>
                      <a:pt x="2534" y="855"/>
                    </a:cubicBezTo>
                    <a:cubicBezTo>
                      <a:pt x="2552" y="855"/>
                      <a:pt x="2568" y="845"/>
                      <a:pt x="2575" y="828"/>
                    </a:cubicBezTo>
                    <a:cubicBezTo>
                      <a:pt x="2581" y="813"/>
                      <a:pt x="2590" y="804"/>
                      <a:pt x="2608" y="803"/>
                    </a:cubicBezTo>
                    <a:cubicBezTo>
                      <a:pt x="2621" y="803"/>
                      <a:pt x="2626" y="795"/>
                      <a:pt x="2621" y="782"/>
                    </a:cubicBezTo>
                    <a:cubicBezTo>
                      <a:pt x="2617" y="774"/>
                      <a:pt x="2613" y="765"/>
                      <a:pt x="2609" y="757"/>
                    </a:cubicBezTo>
                    <a:cubicBezTo>
                      <a:pt x="2603" y="745"/>
                      <a:pt x="2594" y="742"/>
                      <a:pt x="2584" y="747"/>
                    </a:cubicBezTo>
                    <a:cubicBezTo>
                      <a:pt x="2573" y="752"/>
                      <a:pt x="2570" y="763"/>
                      <a:pt x="2575" y="775"/>
                    </a:cubicBezTo>
                    <a:cubicBezTo>
                      <a:pt x="2577" y="779"/>
                      <a:pt x="2579" y="786"/>
                      <a:pt x="2577" y="789"/>
                    </a:cubicBezTo>
                    <a:cubicBezTo>
                      <a:pt x="2568" y="802"/>
                      <a:pt x="2558" y="814"/>
                      <a:pt x="2540" y="819"/>
                    </a:cubicBezTo>
                    <a:cubicBezTo>
                      <a:pt x="2538" y="811"/>
                      <a:pt x="2536" y="804"/>
                      <a:pt x="2534" y="797"/>
                    </a:cubicBezTo>
                    <a:cubicBezTo>
                      <a:pt x="2532" y="784"/>
                      <a:pt x="2527" y="779"/>
                      <a:pt x="2514" y="779"/>
                    </a:cubicBezTo>
                    <a:cubicBezTo>
                      <a:pt x="2510" y="779"/>
                      <a:pt x="2505" y="780"/>
                      <a:pt x="2501" y="780"/>
                    </a:cubicBezTo>
                    <a:cubicBezTo>
                      <a:pt x="2477" y="784"/>
                      <a:pt x="2453" y="788"/>
                      <a:pt x="2429" y="791"/>
                    </a:cubicBezTo>
                    <a:cubicBezTo>
                      <a:pt x="2400" y="795"/>
                      <a:pt x="2367" y="831"/>
                      <a:pt x="2374" y="863"/>
                    </a:cubicBezTo>
                    <a:cubicBezTo>
                      <a:pt x="2376" y="872"/>
                      <a:pt x="2381" y="876"/>
                      <a:pt x="2391" y="874"/>
                    </a:cubicBezTo>
                    <a:cubicBezTo>
                      <a:pt x="2399" y="872"/>
                      <a:pt x="2407" y="869"/>
                      <a:pt x="2414" y="867"/>
                    </a:cubicBezTo>
                    <a:cubicBezTo>
                      <a:pt x="2450" y="856"/>
                      <a:pt x="2489" y="850"/>
                      <a:pt x="2518" y="820"/>
                    </a:cubicBezTo>
                    <a:close/>
                    <a:moveTo>
                      <a:pt x="642" y="2327"/>
                    </a:moveTo>
                    <a:cubicBezTo>
                      <a:pt x="643" y="2327"/>
                      <a:pt x="643" y="2327"/>
                      <a:pt x="644" y="2327"/>
                    </a:cubicBezTo>
                    <a:cubicBezTo>
                      <a:pt x="647" y="2323"/>
                      <a:pt x="650" y="2319"/>
                      <a:pt x="653" y="2315"/>
                    </a:cubicBezTo>
                    <a:cubicBezTo>
                      <a:pt x="660" y="2302"/>
                      <a:pt x="659" y="2299"/>
                      <a:pt x="649" y="2288"/>
                    </a:cubicBezTo>
                    <a:cubicBezTo>
                      <a:pt x="635" y="2275"/>
                      <a:pt x="621" y="2261"/>
                      <a:pt x="606" y="2248"/>
                    </a:cubicBezTo>
                    <a:cubicBezTo>
                      <a:pt x="601" y="2242"/>
                      <a:pt x="594" y="2237"/>
                      <a:pt x="588" y="2231"/>
                    </a:cubicBezTo>
                    <a:cubicBezTo>
                      <a:pt x="587" y="2233"/>
                      <a:pt x="586" y="2234"/>
                      <a:pt x="586" y="2234"/>
                    </a:cubicBezTo>
                    <a:cubicBezTo>
                      <a:pt x="569" y="2270"/>
                      <a:pt x="552" y="2306"/>
                      <a:pt x="535" y="2342"/>
                    </a:cubicBezTo>
                    <a:cubicBezTo>
                      <a:pt x="530" y="2352"/>
                      <a:pt x="526" y="2363"/>
                      <a:pt x="510" y="2362"/>
                    </a:cubicBezTo>
                    <a:cubicBezTo>
                      <a:pt x="537" y="2387"/>
                      <a:pt x="563" y="2412"/>
                      <a:pt x="590" y="2438"/>
                    </a:cubicBezTo>
                    <a:cubicBezTo>
                      <a:pt x="597" y="2430"/>
                      <a:pt x="604" y="2423"/>
                      <a:pt x="612" y="2414"/>
                    </a:cubicBezTo>
                    <a:cubicBezTo>
                      <a:pt x="608" y="2429"/>
                      <a:pt x="604" y="2442"/>
                      <a:pt x="600" y="2458"/>
                    </a:cubicBezTo>
                    <a:cubicBezTo>
                      <a:pt x="612" y="2451"/>
                      <a:pt x="616" y="2459"/>
                      <a:pt x="621" y="2465"/>
                    </a:cubicBezTo>
                    <a:cubicBezTo>
                      <a:pt x="626" y="2472"/>
                      <a:pt x="632" y="2479"/>
                      <a:pt x="639" y="2484"/>
                    </a:cubicBezTo>
                    <a:cubicBezTo>
                      <a:pt x="653" y="2494"/>
                      <a:pt x="669" y="2491"/>
                      <a:pt x="680" y="2479"/>
                    </a:cubicBezTo>
                    <a:cubicBezTo>
                      <a:pt x="691" y="2465"/>
                      <a:pt x="693" y="2450"/>
                      <a:pt x="690" y="2433"/>
                    </a:cubicBezTo>
                    <a:cubicBezTo>
                      <a:pt x="687" y="2422"/>
                      <a:pt x="682" y="2412"/>
                      <a:pt x="679" y="2401"/>
                    </a:cubicBezTo>
                    <a:cubicBezTo>
                      <a:pt x="675" y="2385"/>
                      <a:pt x="671" y="2368"/>
                      <a:pt x="669" y="2352"/>
                    </a:cubicBezTo>
                    <a:cubicBezTo>
                      <a:pt x="668" y="2347"/>
                      <a:pt x="672" y="2339"/>
                      <a:pt x="676" y="2336"/>
                    </a:cubicBezTo>
                    <a:cubicBezTo>
                      <a:pt x="683" y="2332"/>
                      <a:pt x="689" y="2337"/>
                      <a:pt x="694" y="2342"/>
                    </a:cubicBezTo>
                    <a:cubicBezTo>
                      <a:pt x="705" y="2354"/>
                      <a:pt x="706" y="2369"/>
                      <a:pt x="705" y="2384"/>
                    </a:cubicBezTo>
                    <a:cubicBezTo>
                      <a:pt x="705" y="2389"/>
                      <a:pt x="705" y="2394"/>
                      <a:pt x="704" y="2399"/>
                    </a:cubicBezTo>
                    <a:cubicBezTo>
                      <a:pt x="712" y="2397"/>
                      <a:pt x="725" y="2364"/>
                      <a:pt x="725" y="2349"/>
                    </a:cubicBezTo>
                    <a:cubicBezTo>
                      <a:pt x="716" y="2352"/>
                      <a:pt x="711" y="2347"/>
                      <a:pt x="707" y="2340"/>
                    </a:cubicBezTo>
                    <a:cubicBezTo>
                      <a:pt x="703" y="2334"/>
                      <a:pt x="698" y="2329"/>
                      <a:pt x="693" y="2324"/>
                    </a:cubicBezTo>
                    <a:cubicBezTo>
                      <a:pt x="676" y="2312"/>
                      <a:pt x="651" y="2321"/>
                      <a:pt x="648" y="2342"/>
                    </a:cubicBezTo>
                    <a:cubicBezTo>
                      <a:pt x="647" y="2352"/>
                      <a:pt x="646" y="2362"/>
                      <a:pt x="648" y="2371"/>
                    </a:cubicBezTo>
                    <a:cubicBezTo>
                      <a:pt x="652" y="2390"/>
                      <a:pt x="658" y="2408"/>
                      <a:pt x="662" y="2427"/>
                    </a:cubicBezTo>
                    <a:cubicBezTo>
                      <a:pt x="665" y="2435"/>
                      <a:pt x="667" y="2444"/>
                      <a:pt x="667" y="2453"/>
                    </a:cubicBezTo>
                    <a:cubicBezTo>
                      <a:pt x="667" y="2463"/>
                      <a:pt x="659" y="2472"/>
                      <a:pt x="652" y="2473"/>
                    </a:cubicBezTo>
                    <a:cubicBezTo>
                      <a:pt x="642" y="2474"/>
                      <a:pt x="635" y="2469"/>
                      <a:pt x="632" y="2461"/>
                    </a:cubicBezTo>
                    <a:cubicBezTo>
                      <a:pt x="627" y="2451"/>
                      <a:pt x="624" y="2441"/>
                      <a:pt x="622" y="2430"/>
                    </a:cubicBezTo>
                    <a:cubicBezTo>
                      <a:pt x="621" y="2422"/>
                      <a:pt x="622" y="2413"/>
                      <a:pt x="622" y="2402"/>
                    </a:cubicBezTo>
                    <a:cubicBezTo>
                      <a:pt x="614" y="2405"/>
                      <a:pt x="607" y="2406"/>
                      <a:pt x="601" y="2409"/>
                    </a:cubicBezTo>
                    <a:cubicBezTo>
                      <a:pt x="591" y="2414"/>
                      <a:pt x="581" y="2413"/>
                      <a:pt x="573" y="2405"/>
                    </a:cubicBezTo>
                    <a:cubicBezTo>
                      <a:pt x="565" y="2398"/>
                      <a:pt x="558" y="2390"/>
                      <a:pt x="551" y="2382"/>
                    </a:cubicBezTo>
                    <a:cubicBezTo>
                      <a:pt x="548" y="2379"/>
                      <a:pt x="547" y="2372"/>
                      <a:pt x="549" y="2369"/>
                    </a:cubicBezTo>
                    <a:cubicBezTo>
                      <a:pt x="556" y="2353"/>
                      <a:pt x="564" y="2338"/>
                      <a:pt x="572" y="2323"/>
                    </a:cubicBezTo>
                    <a:cubicBezTo>
                      <a:pt x="591" y="2338"/>
                      <a:pt x="612" y="2350"/>
                      <a:pt x="599" y="2379"/>
                    </a:cubicBezTo>
                    <a:cubicBezTo>
                      <a:pt x="608" y="2379"/>
                      <a:pt x="624" y="2352"/>
                      <a:pt x="629" y="2332"/>
                    </a:cubicBezTo>
                    <a:cubicBezTo>
                      <a:pt x="625" y="2334"/>
                      <a:pt x="622" y="2335"/>
                      <a:pt x="619" y="2335"/>
                    </a:cubicBezTo>
                    <a:cubicBezTo>
                      <a:pt x="614" y="2336"/>
                      <a:pt x="608" y="2336"/>
                      <a:pt x="604" y="2333"/>
                    </a:cubicBezTo>
                    <a:cubicBezTo>
                      <a:pt x="596" y="2328"/>
                      <a:pt x="590" y="2322"/>
                      <a:pt x="584" y="2315"/>
                    </a:cubicBezTo>
                    <a:cubicBezTo>
                      <a:pt x="582" y="2313"/>
                      <a:pt x="580" y="2308"/>
                      <a:pt x="581" y="2306"/>
                    </a:cubicBezTo>
                    <a:cubicBezTo>
                      <a:pt x="588" y="2291"/>
                      <a:pt x="595" y="2277"/>
                      <a:pt x="603" y="2261"/>
                    </a:cubicBezTo>
                    <a:cubicBezTo>
                      <a:pt x="623" y="2281"/>
                      <a:pt x="650" y="2293"/>
                      <a:pt x="642" y="2327"/>
                    </a:cubicBezTo>
                    <a:close/>
                    <a:moveTo>
                      <a:pt x="2649" y="1967"/>
                    </a:moveTo>
                    <a:cubicBezTo>
                      <a:pt x="2655" y="1969"/>
                      <a:pt x="2662" y="1971"/>
                      <a:pt x="2666" y="1973"/>
                    </a:cubicBezTo>
                    <a:cubicBezTo>
                      <a:pt x="2673" y="1961"/>
                      <a:pt x="2679" y="1950"/>
                      <a:pt x="2685" y="1940"/>
                    </a:cubicBezTo>
                    <a:cubicBezTo>
                      <a:pt x="2696" y="1920"/>
                      <a:pt x="2699" y="1900"/>
                      <a:pt x="2692" y="1879"/>
                    </a:cubicBezTo>
                    <a:cubicBezTo>
                      <a:pt x="2685" y="1859"/>
                      <a:pt x="2668" y="1851"/>
                      <a:pt x="2648" y="1860"/>
                    </a:cubicBezTo>
                    <a:cubicBezTo>
                      <a:pt x="2641" y="1863"/>
                      <a:pt x="2634" y="1869"/>
                      <a:pt x="2627" y="1874"/>
                    </a:cubicBezTo>
                    <a:cubicBezTo>
                      <a:pt x="2620" y="1879"/>
                      <a:pt x="2613" y="1884"/>
                      <a:pt x="2605" y="1888"/>
                    </a:cubicBezTo>
                    <a:cubicBezTo>
                      <a:pt x="2596" y="1892"/>
                      <a:pt x="2586" y="1889"/>
                      <a:pt x="2583" y="1881"/>
                    </a:cubicBezTo>
                    <a:cubicBezTo>
                      <a:pt x="2576" y="1859"/>
                      <a:pt x="2589" y="1838"/>
                      <a:pt x="2610" y="1836"/>
                    </a:cubicBezTo>
                    <a:cubicBezTo>
                      <a:pt x="2614" y="1836"/>
                      <a:pt x="2619" y="1836"/>
                      <a:pt x="2623" y="1836"/>
                    </a:cubicBezTo>
                    <a:cubicBezTo>
                      <a:pt x="2625" y="1836"/>
                      <a:pt x="2627" y="1834"/>
                      <a:pt x="2629" y="1833"/>
                    </a:cubicBezTo>
                    <a:cubicBezTo>
                      <a:pt x="2628" y="1831"/>
                      <a:pt x="2627" y="1829"/>
                      <a:pt x="2626" y="1828"/>
                    </a:cubicBezTo>
                    <a:cubicBezTo>
                      <a:pt x="2616" y="1822"/>
                      <a:pt x="2606" y="1816"/>
                      <a:pt x="2595" y="1810"/>
                    </a:cubicBezTo>
                    <a:cubicBezTo>
                      <a:pt x="2587" y="1828"/>
                      <a:pt x="2578" y="1844"/>
                      <a:pt x="2571" y="1861"/>
                    </a:cubicBezTo>
                    <a:cubicBezTo>
                      <a:pt x="2566" y="1873"/>
                      <a:pt x="2568" y="1887"/>
                      <a:pt x="2573" y="1899"/>
                    </a:cubicBezTo>
                    <a:cubicBezTo>
                      <a:pt x="2580" y="1914"/>
                      <a:pt x="2594" y="1921"/>
                      <a:pt x="2609" y="1917"/>
                    </a:cubicBezTo>
                    <a:cubicBezTo>
                      <a:pt x="2616" y="1915"/>
                      <a:pt x="2622" y="1911"/>
                      <a:pt x="2628" y="1907"/>
                    </a:cubicBezTo>
                    <a:cubicBezTo>
                      <a:pt x="2636" y="1901"/>
                      <a:pt x="2644" y="1895"/>
                      <a:pt x="2653" y="1889"/>
                    </a:cubicBezTo>
                    <a:cubicBezTo>
                      <a:pt x="2665" y="1882"/>
                      <a:pt x="2675" y="1886"/>
                      <a:pt x="2680" y="1898"/>
                    </a:cubicBezTo>
                    <a:cubicBezTo>
                      <a:pt x="2690" y="1919"/>
                      <a:pt x="2676" y="1945"/>
                      <a:pt x="2653" y="1949"/>
                    </a:cubicBezTo>
                    <a:cubicBezTo>
                      <a:pt x="2647" y="1950"/>
                      <a:pt x="2640" y="1950"/>
                      <a:pt x="2633" y="1951"/>
                    </a:cubicBezTo>
                    <a:cubicBezTo>
                      <a:pt x="2647" y="1989"/>
                      <a:pt x="2645" y="2024"/>
                      <a:pt x="2616" y="2055"/>
                    </a:cubicBezTo>
                    <a:cubicBezTo>
                      <a:pt x="2610" y="2048"/>
                      <a:pt x="2605" y="2042"/>
                      <a:pt x="2599" y="2035"/>
                    </a:cubicBezTo>
                    <a:cubicBezTo>
                      <a:pt x="2593" y="2028"/>
                      <a:pt x="2582" y="2020"/>
                      <a:pt x="2582" y="2012"/>
                    </a:cubicBezTo>
                    <a:cubicBezTo>
                      <a:pt x="2581" y="2004"/>
                      <a:pt x="2590" y="1994"/>
                      <a:pt x="2595" y="1985"/>
                    </a:cubicBezTo>
                    <a:cubicBezTo>
                      <a:pt x="2599" y="1977"/>
                      <a:pt x="2604" y="1972"/>
                      <a:pt x="2616" y="1977"/>
                    </a:cubicBezTo>
                    <a:cubicBezTo>
                      <a:pt x="2607" y="1966"/>
                      <a:pt x="2600" y="1957"/>
                      <a:pt x="2592" y="1949"/>
                    </a:cubicBezTo>
                    <a:cubicBezTo>
                      <a:pt x="2591" y="1947"/>
                      <a:pt x="2590" y="1947"/>
                      <a:pt x="2588" y="1946"/>
                    </a:cubicBezTo>
                    <a:cubicBezTo>
                      <a:pt x="2592" y="1967"/>
                      <a:pt x="2592" y="1967"/>
                      <a:pt x="2569" y="2008"/>
                    </a:cubicBezTo>
                    <a:cubicBezTo>
                      <a:pt x="2568" y="2008"/>
                      <a:pt x="2567" y="2008"/>
                      <a:pt x="2567" y="2007"/>
                    </a:cubicBezTo>
                    <a:cubicBezTo>
                      <a:pt x="2558" y="1999"/>
                      <a:pt x="2550" y="1991"/>
                      <a:pt x="2541" y="1984"/>
                    </a:cubicBezTo>
                    <a:cubicBezTo>
                      <a:pt x="2535" y="1978"/>
                      <a:pt x="2534" y="1973"/>
                      <a:pt x="2538" y="1966"/>
                    </a:cubicBezTo>
                    <a:cubicBezTo>
                      <a:pt x="2543" y="1957"/>
                      <a:pt x="2547" y="1949"/>
                      <a:pt x="2551" y="1940"/>
                    </a:cubicBezTo>
                    <a:cubicBezTo>
                      <a:pt x="2560" y="1922"/>
                      <a:pt x="2563" y="1920"/>
                      <a:pt x="2582" y="1926"/>
                    </a:cubicBezTo>
                    <a:cubicBezTo>
                      <a:pt x="2583" y="1926"/>
                      <a:pt x="2583" y="1925"/>
                      <a:pt x="2586" y="1923"/>
                    </a:cubicBezTo>
                    <a:cubicBezTo>
                      <a:pt x="2578" y="1915"/>
                      <a:pt x="2570" y="1907"/>
                      <a:pt x="2561" y="1898"/>
                    </a:cubicBezTo>
                    <a:cubicBezTo>
                      <a:pt x="2542" y="1935"/>
                      <a:pt x="2523" y="1971"/>
                      <a:pt x="2505" y="2007"/>
                    </a:cubicBezTo>
                    <a:cubicBezTo>
                      <a:pt x="2505" y="2008"/>
                      <a:pt x="2506" y="2009"/>
                      <a:pt x="2506" y="2010"/>
                    </a:cubicBezTo>
                    <a:cubicBezTo>
                      <a:pt x="2520" y="1997"/>
                      <a:pt x="2529" y="2006"/>
                      <a:pt x="2538" y="2015"/>
                    </a:cubicBezTo>
                    <a:cubicBezTo>
                      <a:pt x="2555" y="2032"/>
                      <a:pt x="2572" y="2049"/>
                      <a:pt x="2590" y="2065"/>
                    </a:cubicBezTo>
                    <a:cubicBezTo>
                      <a:pt x="2601" y="2075"/>
                      <a:pt x="2609" y="2085"/>
                      <a:pt x="2604" y="2102"/>
                    </a:cubicBezTo>
                    <a:cubicBezTo>
                      <a:pt x="2609" y="2097"/>
                      <a:pt x="2612" y="2093"/>
                      <a:pt x="2615" y="2088"/>
                    </a:cubicBezTo>
                    <a:cubicBezTo>
                      <a:pt x="2626" y="2066"/>
                      <a:pt x="2637" y="2044"/>
                      <a:pt x="2649" y="2022"/>
                    </a:cubicBezTo>
                    <a:cubicBezTo>
                      <a:pt x="2661" y="2003"/>
                      <a:pt x="2667" y="1986"/>
                      <a:pt x="2649" y="1967"/>
                    </a:cubicBezTo>
                    <a:close/>
                    <a:moveTo>
                      <a:pt x="491" y="2172"/>
                    </a:moveTo>
                    <a:cubicBezTo>
                      <a:pt x="492" y="2172"/>
                      <a:pt x="493" y="2172"/>
                      <a:pt x="493" y="2172"/>
                    </a:cubicBezTo>
                    <a:cubicBezTo>
                      <a:pt x="492" y="2197"/>
                      <a:pt x="491" y="2222"/>
                      <a:pt x="490" y="2247"/>
                    </a:cubicBezTo>
                    <a:cubicBezTo>
                      <a:pt x="488" y="2275"/>
                      <a:pt x="487" y="2303"/>
                      <a:pt x="485" y="2331"/>
                    </a:cubicBezTo>
                    <a:cubicBezTo>
                      <a:pt x="485" y="2333"/>
                      <a:pt x="487" y="2335"/>
                      <a:pt x="488" y="2337"/>
                    </a:cubicBezTo>
                    <a:cubicBezTo>
                      <a:pt x="490" y="2336"/>
                      <a:pt x="492" y="2335"/>
                      <a:pt x="494" y="2333"/>
                    </a:cubicBezTo>
                    <a:cubicBezTo>
                      <a:pt x="498" y="2328"/>
                      <a:pt x="501" y="2323"/>
                      <a:pt x="505" y="2318"/>
                    </a:cubicBezTo>
                    <a:cubicBezTo>
                      <a:pt x="529" y="2286"/>
                      <a:pt x="545" y="2248"/>
                      <a:pt x="580" y="2224"/>
                    </a:cubicBezTo>
                    <a:cubicBezTo>
                      <a:pt x="572" y="2213"/>
                      <a:pt x="564" y="2202"/>
                      <a:pt x="556" y="2191"/>
                    </a:cubicBezTo>
                    <a:cubicBezTo>
                      <a:pt x="554" y="2195"/>
                      <a:pt x="554" y="2198"/>
                      <a:pt x="555" y="2201"/>
                    </a:cubicBezTo>
                    <a:cubicBezTo>
                      <a:pt x="558" y="2211"/>
                      <a:pt x="556" y="2220"/>
                      <a:pt x="550" y="2228"/>
                    </a:cubicBezTo>
                    <a:cubicBezTo>
                      <a:pt x="540" y="2243"/>
                      <a:pt x="531" y="2258"/>
                      <a:pt x="521" y="2273"/>
                    </a:cubicBezTo>
                    <a:cubicBezTo>
                      <a:pt x="519" y="2277"/>
                      <a:pt x="516" y="2280"/>
                      <a:pt x="512" y="2285"/>
                    </a:cubicBezTo>
                    <a:cubicBezTo>
                      <a:pt x="512" y="2279"/>
                      <a:pt x="512" y="2276"/>
                      <a:pt x="512" y="2273"/>
                    </a:cubicBezTo>
                    <a:cubicBezTo>
                      <a:pt x="514" y="2235"/>
                      <a:pt x="515" y="2197"/>
                      <a:pt x="516" y="2158"/>
                    </a:cubicBezTo>
                    <a:cubicBezTo>
                      <a:pt x="517" y="2142"/>
                      <a:pt x="508" y="2131"/>
                      <a:pt x="494" y="2120"/>
                    </a:cubicBezTo>
                    <a:cubicBezTo>
                      <a:pt x="498" y="2133"/>
                      <a:pt x="496" y="2143"/>
                      <a:pt x="489" y="2152"/>
                    </a:cubicBezTo>
                    <a:cubicBezTo>
                      <a:pt x="473" y="2175"/>
                      <a:pt x="458" y="2198"/>
                      <a:pt x="441" y="2221"/>
                    </a:cubicBezTo>
                    <a:cubicBezTo>
                      <a:pt x="437" y="2228"/>
                      <a:pt x="429" y="2233"/>
                      <a:pt x="423" y="2238"/>
                    </a:cubicBezTo>
                    <a:cubicBezTo>
                      <a:pt x="405" y="2217"/>
                      <a:pt x="405" y="2213"/>
                      <a:pt x="420" y="2193"/>
                    </a:cubicBezTo>
                    <a:cubicBezTo>
                      <a:pt x="435" y="2171"/>
                      <a:pt x="451" y="2150"/>
                      <a:pt x="467" y="2129"/>
                    </a:cubicBezTo>
                    <a:cubicBezTo>
                      <a:pt x="474" y="2120"/>
                      <a:pt x="479" y="2109"/>
                      <a:pt x="495" y="2114"/>
                    </a:cubicBezTo>
                    <a:cubicBezTo>
                      <a:pt x="483" y="2098"/>
                      <a:pt x="473" y="2084"/>
                      <a:pt x="463" y="2071"/>
                    </a:cubicBezTo>
                    <a:cubicBezTo>
                      <a:pt x="461" y="2069"/>
                      <a:pt x="458" y="2069"/>
                      <a:pt x="455" y="2068"/>
                    </a:cubicBezTo>
                    <a:cubicBezTo>
                      <a:pt x="455" y="2068"/>
                      <a:pt x="454" y="2069"/>
                      <a:pt x="453" y="2069"/>
                    </a:cubicBezTo>
                    <a:cubicBezTo>
                      <a:pt x="468" y="2084"/>
                      <a:pt x="461" y="2097"/>
                      <a:pt x="451" y="2110"/>
                    </a:cubicBezTo>
                    <a:cubicBezTo>
                      <a:pt x="434" y="2131"/>
                      <a:pt x="419" y="2153"/>
                      <a:pt x="403" y="2174"/>
                    </a:cubicBezTo>
                    <a:cubicBezTo>
                      <a:pt x="392" y="2189"/>
                      <a:pt x="392" y="2189"/>
                      <a:pt x="374" y="2184"/>
                    </a:cubicBezTo>
                    <a:cubicBezTo>
                      <a:pt x="374" y="2184"/>
                      <a:pt x="373" y="2185"/>
                      <a:pt x="373" y="2185"/>
                    </a:cubicBezTo>
                    <a:cubicBezTo>
                      <a:pt x="394" y="2214"/>
                      <a:pt x="415" y="2243"/>
                      <a:pt x="437" y="2272"/>
                    </a:cubicBezTo>
                    <a:cubicBezTo>
                      <a:pt x="438" y="2274"/>
                      <a:pt x="441" y="2274"/>
                      <a:pt x="444" y="2275"/>
                    </a:cubicBezTo>
                    <a:cubicBezTo>
                      <a:pt x="438" y="2262"/>
                      <a:pt x="437" y="2250"/>
                      <a:pt x="444" y="2240"/>
                    </a:cubicBezTo>
                    <a:cubicBezTo>
                      <a:pt x="459" y="2217"/>
                      <a:pt x="475" y="2194"/>
                      <a:pt x="491" y="2172"/>
                    </a:cubicBezTo>
                    <a:close/>
                    <a:moveTo>
                      <a:pt x="1360" y="184"/>
                    </a:moveTo>
                    <a:cubicBezTo>
                      <a:pt x="1362" y="180"/>
                      <a:pt x="1364" y="177"/>
                      <a:pt x="1366" y="175"/>
                    </a:cubicBezTo>
                    <a:cubicBezTo>
                      <a:pt x="1378" y="159"/>
                      <a:pt x="1390" y="143"/>
                      <a:pt x="1404" y="128"/>
                    </a:cubicBezTo>
                    <a:cubicBezTo>
                      <a:pt x="1413" y="118"/>
                      <a:pt x="1424" y="110"/>
                      <a:pt x="1435" y="101"/>
                    </a:cubicBezTo>
                    <a:cubicBezTo>
                      <a:pt x="1437" y="99"/>
                      <a:pt x="1440" y="93"/>
                      <a:pt x="1439" y="92"/>
                    </a:cubicBezTo>
                    <a:cubicBezTo>
                      <a:pt x="1433" y="86"/>
                      <a:pt x="1426" y="80"/>
                      <a:pt x="1418" y="76"/>
                    </a:cubicBezTo>
                    <a:cubicBezTo>
                      <a:pt x="1415" y="75"/>
                      <a:pt x="1408" y="81"/>
                      <a:pt x="1405" y="85"/>
                    </a:cubicBezTo>
                    <a:cubicBezTo>
                      <a:pt x="1398" y="95"/>
                      <a:pt x="1393" y="106"/>
                      <a:pt x="1385" y="115"/>
                    </a:cubicBezTo>
                    <a:cubicBezTo>
                      <a:pt x="1368" y="137"/>
                      <a:pt x="1350" y="158"/>
                      <a:pt x="1332" y="179"/>
                    </a:cubicBezTo>
                    <a:cubicBezTo>
                      <a:pt x="1328" y="185"/>
                      <a:pt x="1324" y="191"/>
                      <a:pt x="1323" y="198"/>
                    </a:cubicBezTo>
                    <a:cubicBezTo>
                      <a:pt x="1320" y="207"/>
                      <a:pt x="1323" y="211"/>
                      <a:pt x="1333" y="210"/>
                    </a:cubicBezTo>
                    <a:cubicBezTo>
                      <a:pt x="1350" y="208"/>
                      <a:pt x="1368" y="206"/>
                      <a:pt x="1385" y="205"/>
                    </a:cubicBezTo>
                    <a:cubicBezTo>
                      <a:pt x="1391" y="204"/>
                      <a:pt x="1395" y="206"/>
                      <a:pt x="1397" y="212"/>
                    </a:cubicBezTo>
                    <a:cubicBezTo>
                      <a:pt x="1402" y="228"/>
                      <a:pt x="1397" y="238"/>
                      <a:pt x="1380" y="246"/>
                    </a:cubicBezTo>
                    <a:cubicBezTo>
                      <a:pt x="1377" y="239"/>
                      <a:pt x="1375" y="232"/>
                      <a:pt x="1373" y="225"/>
                    </a:cubicBezTo>
                    <a:cubicBezTo>
                      <a:pt x="1363" y="232"/>
                      <a:pt x="1353" y="238"/>
                      <a:pt x="1344" y="246"/>
                    </a:cubicBezTo>
                    <a:cubicBezTo>
                      <a:pt x="1341" y="248"/>
                      <a:pt x="1338" y="254"/>
                      <a:pt x="1338" y="258"/>
                    </a:cubicBezTo>
                    <a:cubicBezTo>
                      <a:pt x="1338" y="271"/>
                      <a:pt x="1341" y="284"/>
                      <a:pt x="1350" y="296"/>
                    </a:cubicBezTo>
                    <a:cubicBezTo>
                      <a:pt x="1360" y="289"/>
                      <a:pt x="1369" y="282"/>
                      <a:pt x="1378" y="275"/>
                    </a:cubicBezTo>
                    <a:cubicBezTo>
                      <a:pt x="1392" y="265"/>
                      <a:pt x="1393" y="265"/>
                      <a:pt x="1401" y="280"/>
                    </a:cubicBezTo>
                    <a:cubicBezTo>
                      <a:pt x="1406" y="290"/>
                      <a:pt x="1411" y="300"/>
                      <a:pt x="1417" y="313"/>
                    </a:cubicBezTo>
                    <a:cubicBezTo>
                      <a:pt x="1419" y="309"/>
                      <a:pt x="1419" y="308"/>
                      <a:pt x="1420" y="306"/>
                    </a:cubicBezTo>
                    <a:cubicBezTo>
                      <a:pt x="1432" y="293"/>
                      <a:pt x="1430" y="278"/>
                      <a:pt x="1426" y="263"/>
                    </a:cubicBezTo>
                    <a:cubicBezTo>
                      <a:pt x="1421" y="248"/>
                      <a:pt x="1422" y="234"/>
                      <a:pt x="1432" y="221"/>
                    </a:cubicBezTo>
                    <a:cubicBezTo>
                      <a:pt x="1437" y="214"/>
                      <a:pt x="1439" y="206"/>
                      <a:pt x="1444" y="197"/>
                    </a:cubicBezTo>
                    <a:cubicBezTo>
                      <a:pt x="1431" y="195"/>
                      <a:pt x="1430" y="206"/>
                      <a:pt x="1423" y="209"/>
                    </a:cubicBezTo>
                    <a:cubicBezTo>
                      <a:pt x="1418" y="200"/>
                      <a:pt x="1422" y="194"/>
                      <a:pt x="1429" y="189"/>
                    </a:cubicBezTo>
                    <a:cubicBezTo>
                      <a:pt x="1434" y="183"/>
                      <a:pt x="1440" y="178"/>
                      <a:pt x="1446" y="171"/>
                    </a:cubicBezTo>
                    <a:cubicBezTo>
                      <a:pt x="1439" y="166"/>
                      <a:pt x="1434" y="163"/>
                      <a:pt x="1429" y="160"/>
                    </a:cubicBezTo>
                    <a:cubicBezTo>
                      <a:pt x="1422" y="155"/>
                      <a:pt x="1413" y="157"/>
                      <a:pt x="1410" y="164"/>
                    </a:cubicBezTo>
                    <a:cubicBezTo>
                      <a:pt x="1399" y="184"/>
                      <a:pt x="1381" y="186"/>
                      <a:pt x="1360" y="184"/>
                    </a:cubicBezTo>
                    <a:close/>
                    <a:moveTo>
                      <a:pt x="2096" y="489"/>
                    </a:moveTo>
                    <a:cubicBezTo>
                      <a:pt x="2086" y="497"/>
                      <a:pt x="2080" y="498"/>
                      <a:pt x="2070" y="490"/>
                    </a:cubicBezTo>
                    <a:cubicBezTo>
                      <a:pt x="2060" y="482"/>
                      <a:pt x="2050" y="472"/>
                      <a:pt x="2039" y="464"/>
                    </a:cubicBezTo>
                    <a:cubicBezTo>
                      <a:pt x="2031" y="457"/>
                      <a:pt x="2025" y="450"/>
                      <a:pt x="2023" y="439"/>
                    </a:cubicBezTo>
                    <a:cubicBezTo>
                      <a:pt x="2023" y="433"/>
                      <a:pt x="2017" y="430"/>
                      <a:pt x="2012" y="433"/>
                    </a:cubicBezTo>
                    <a:cubicBezTo>
                      <a:pt x="2006" y="436"/>
                      <a:pt x="1999" y="440"/>
                      <a:pt x="1997" y="446"/>
                    </a:cubicBezTo>
                    <a:cubicBezTo>
                      <a:pt x="1996" y="451"/>
                      <a:pt x="1999" y="459"/>
                      <a:pt x="2003" y="463"/>
                    </a:cubicBezTo>
                    <a:cubicBezTo>
                      <a:pt x="2009" y="470"/>
                      <a:pt x="2016" y="474"/>
                      <a:pt x="2023" y="479"/>
                    </a:cubicBezTo>
                    <a:cubicBezTo>
                      <a:pt x="2041" y="491"/>
                      <a:pt x="2059" y="503"/>
                      <a:pt x="2077" y="515"/>
                    </a:cubicBezTo>
                    <a:cubicBezTo>
                      <a:pt x="2064" y="536"/>
                      <a:pt x="2053" y="538"/>
                      <a:pt x="2036" y="523"/>
                    </a:cubicBezTo>
                    <a:cubicBezTo>
                      <a:pt x="2028" y="516"/>
                      <a:pt x="2021" y="509"/>
                      <a:pt x="2014" y="502"/>
                    </a:cubicBezTo>
                    <a:cubicBezTo>
                      <a:pt x="2008" y="496"/>
                      <a:pt x="2002" y="491"/>
                      <a:pt x="1996" y="486"/>
                    </a:cubicBezTo>
                    <a:cubicBezTo>
                      <a:pt x="1994" y="484"/>
                      <a:pt x="1991" y="485"/>
                      <a:pt x="1988" y="484"/>
                    </a:cubicBezTo>
                    <a:cubicBezTo>
                      <a:pt x="1988" y="487"/>
                      <a:pt x="1988" y="489"/>
                      <a:pt x="1989" y="491"/>
                    </a:cubicBezTo>
                    <a:cubicBezTo>
                      <a:pt x="1996" y="505"/>
                      <a:pt x="2003" y="519"/>
                      <a:pt x="2012" y="532"/>
                    </a:cubicBezTo>
                    <a:cubicBezTo>
                      <a:pt x="2030" y="557"/>
                      <a:pt x="2055" y="560"/>
                      <a:pt x="2079" y="541"/>
                    </a:cubicBezTo>
                    <a:cubicBezTo>
                      <a:pt x="2098" y="527"/>
                      <a:pt x="2098" y="527"/>
                      <a:pt x="2116" y="542"/>
                    </a:cubicBezTo>
                    <a:cubicBezTo>
                      <a:pt x="2125" y="549"/>
                      <a:pt x="2136" y="553"/>
                      <a:pt x="2149" y="550"/>
                    </a:cubicBezTo>
                    <a:cubicBezTo>
                      <a:pt x="2148" y="539"/>
                      <a:pt x="2143" y="530"/>
                      <a:pt x="2135" y="525"/>
                    </a:cubicBezTo>
                    <a:cubicBezTo>
                      <a:pt x="2127" y="519"/>
                      <a:pt x="2118" y="514"/>
                      <a:pt x="2110" y="510"/>
                    </a:cubicBezTo>
                    <a:cubicBezTo>
                      <a:pt x="2113" y="503"/>
                      <a:pt x="2117" y="498"/>
                      <a:pt x="2117" y="492"/>
                    </a:cubicBezTo>
                    <a:cubicBezTo>
                      <a:pt x="2118" y="478"/>
                      <a:pt x="2126" y="470"/>
                      <a:pt x="2137" y="463"/>
                    </a:cubicBezTo>
                    <a:cubicBezTo>
                      <a:pt x="2142" y="460"/>
                      <a:pt x="2148" y="457"/>
                      <a:pt x="2153" y="453"/>
                    </a:cubicBezTo>
                    <a:cubicBezTo>
                      <a:pt x="2163" y="445"/>
                      <a:pt x="2164" y="433"/>
                      <a:pt x="2156" y="423"/>
                    </a:cubicBezTo>
                    <a:cubicBezTo>
                      <a:pt x="2145" y="410"/>
                      <a:pt x="2131" y="403"/>
                      <a:pt x="2115" y="400"/>
                    </a:cubicBezTo>
                    <a:cubicBezTo>
                      <a:pt x="2103" y="398"/>
                      <a:pt x="2094" y="402"/>
                      <a:pt x="2087" y="415"/>
                    </a:cubicBezTo>
                    <a:cubicBezTo>
                      <a:pt x="2094" y="418"/>
                      <a:pt x="2100" y="421"/>
                      <a:pt x="2107" y="423"/>
                    </a:cubicBezTo>
                    <a:cubicBezTo>
                      <a:pt x="2118" y="426"/>
                      <a:pt x="2124" y="431"/>
                      <a:pt x="2125" y="440"/>
                    </a:cubicBezTo>
                    <a:cubicBezTo>
                      <a:pt x="2126" y="452"/>
                      <a:pt x="2117" y="451"/>
                      <a:pt x="2111" y="453"/>
                    </a:cubicBezTo>
                    <a:cubicBezTo>
                      <a:pt x="2090" y="460"/>
                      <a:pt x="2086" y="471"/>
                      <a:pt x="2096" y="489"/>
                    </a:cubicBezTo>
                    <a:close/>
                    <a:moveTo>
                      <a:pt x="2257" y="2470"/>
                    </a:moveTo>
                    <a:cubicBezTo>
                      <a:pt x="2256" y="2470"/>
                      <a:pt x="2255" y="2470"/>
                      <a:pt x="2254" y="2470"/>
                    </a:cubicBezTo>
                    <a:cubicBezTo>
                      <a:pt x="2253" y="2472"/>
                      <a:pt x="2252" y="2474"/>
                      <a:pt x="2251" y="2476"/>
                    </a:cubicBezTo>
                    <a:cubicBezTo>
                      <a:pt x="2244" y="2488"/>
                      <a:pt x="2238" y="2501"/>
                      <a:pt x="2229" y="2512"/>
                    </a:cubicBezTo>
                    <a:cubicBezTo>
                      <a:pt x="2214" y="2529"/>
                      <a:pt x="2193" y="2528"/>
                      <a:pt x="2179" y="2509"/>
                    </a:cubicBezTo>
                    <a:cubicBezTo>
                      <a:pt x="2171" y="2498"/>
                      <a:pt x="2164" y="2485"/>
                      <a:pt x="2159" y="2472"/>
                    </a:cubicBezTo>
                    <a:cubicBezTo>
                      <a:pt x="2151" y="2449"/>
                      <a:pt x="2149" y="2425"/>
                      <a:pt x="2162" y="2402"/>
                    </a:cubicBezTo>
                    <a:cubicBezTo>
                      <a:pt x="2177" y="2374"/>
                      <a:pt x="2199" y="2372"/>
                      <a:pt x="2220" y="2396"/>
                    </a:cubicBezTo>
                    <a:cubicBezTo>
                      <a:pt x="2221" y="2398"/>
                      <a:pt x="2224" y="2400"/>
                      <a:pt x="2227" y="2401"/>
                    </a:cubicBezTo>
                    <a:cubicBezTo>
                      <a:pt x="2227" y="2401"/>
                      <a:pt x="2228" y="2400"/>
                      <a:pt x="2229" y="2399"/>
                    </a:cubicBezTo>
                    <a:cubicBezTo>
                      <a:pt x="2224" y="2387"/>
                      <a:pt x="2219" y="2375"/>
                      <a:pt x="2215" y="2362"/>
                    </a:cubicBezTo>
                    <a:cubicBezTo>
                      <a:pt x="2214" y="2360"/>
                      <a:pt x="2216" y="2354"/>
                      <a:pt x="2217" y="2354"/>
                    </a:cubicBezTo>
                    <a:cubicBezTo>
                      <a:pt x="2220" y="2352"/>
                      <a:pt x="2225" y="2353"/>
                      <a:pt x="2228" y="2355"/>
                    </a:cubicBezTo>
                    <a:cubicBezTo>
                      <a:pt x="2230" y="2356"/>
                      <a:pt x="2231" y="2360"/>
                      <a:pt x="2232" y="2363"/>
                    </a:cubicBezTo>
                    <a:cubicBezTo>
                      <a:pt x="2245" y="2392"/>
                      <a:pt x="2257" y="2422"/>
                      <a:pt x="2270" y="2451"/>
                    </a:cubicBezTo>
                    <a:cubicBezTo>
                      <a:pt x="2277" y="2466"/>
                      <a:pt x="2282" y="2479"/>
                      <a:pt x="2266" y="2492"/>
                    </a:cubicBezTo>
                    <a:cubicBezTo>
                      <a:pt x="2269" y="2493"/>
                      <a:pt x="2273" y="2493"/>
                      <a:pt x="2275" y="2491"/>
                    </a:cubicBezTo>
                    <a:cubicBezTo>
                      <a:pt x="2303" y="2472"/>
                      <a:pt x="2317" y="2459"/>
                      <a:pt x="2316" y="2453"/>
                    </a:cubicBezTo>
                    <a:cubicBezTo>
                      <a:pt x="2301" y="2459"/>
                      <a:pt x="2298" y="2458"/>
                      <a:pt x="2291" y="2443"/>
                    </a:cubicBezTo>
                    <a:cubicBezTo>
                      <a:pt x="2279" y="2414"/>
                      <a:pt x="2267" y="2385"/>
                      <a:pt x="2254" y="2356"/>
                    </a:cubicBezTo>
                    <a:cubicBezTo>
                      <a:pt x="2249" y="2343"/>
                      <a:pt x="2243" y="2330"/>
                      <a:pt x="2256" y="2317"/>
                    </a:cubicBezTo>
                    <a:cubicBezTo>
                      <a:pt x="2253" y="2317"/>
                      <a:pt x="2251" y="2318"/>
                      <a:pt x="2249" y="2320"/>
                    </a:cubicBezTo>
                    <a:cubicBezTo>
                      <a:pt x="2237" y="2328"/>
                      <a:pt x="2225" y="2338"/>
                      <a:pt x="2213" y="2346"/>
                    </a:cubicBezTo>
                    <a:cubicBezTo>
                      <a:pt x="2200" y="2355"/>
                      <a:pt x="2187" y="2364"/>
                      <a:pt x="2175" y="2373"/>
                    </a:cubicBezTo>
                    <a:cubicBezTo>
                      <a:pt x="2167" y="2379"/>
                      <a:pt x="2158" y="2384"/>
                      <a:pt x="2152" y="2391"/>
                    </a:cubicBezTo>
                    <a:cubicBezTo>
                      <a:pt x="2122" y="2429"/>
                      <a:pt x="2127" y="2478"/>
                      <a:pt x="2154" y="2520"/>
                    </a:cubicBezTo>
                    <a:cubicBezTo>
                      <a:pt x="2172" y="2547"/>
                      <a:pt x="2207" y="2551"/>
                      <a:pt x="2231" y="2528"/>
                    </a:cubicBezTo>
                    <a:cubicBezTo>
                      <a:pt x="2245" y="2515"/>
                      <a:pt x="2253" y="2498"/>
                      <a:pt x="2258" y="2480"/>
                    </a:cubicBezTo>
                    <a:cubicBezTo>
                      <a:pt x="2258" y="2477"/>
                      <a:pt x="2257" y="2473"/>
                      <a:pt x="2257" y="2470"/>
                    </a:cubicBezTo>
                    <a:close/>
                    <a:moveTo>
                      <a:pt x="2169" y="439"/>
                    </a:moveTo>
                    <a:cubicBezTo>
                      <a:pt x="2178" y="456"/>
                      <a:pt x="2188" y="459"/>
                      <a:pt x="2203" y="452"/>
                    </a:cubicBezTo>
                    <a:cubicBezTo>
                      <a:pt x="2217" y="444"/>
                      <a:pt x="2226" y="432"/>
                      <a:pt x="2229" y="417"/>
                    </a:cubicBezTo>
                    <a:cubicBezTo>
                      <a:pt x="2231" y="405"/>
                      <a:pt x="2231" y="392"/>
                      <a:pt x="2232" y="379"/>
                    </a:cubicBezTo>
                    <a:cubicBezTo>
                      <a:pt x="2248" y="381"/>
                      <a:pt x="2263" y="384"/>
                      <a:pt x="2278" y="385"/>
                    </a:cubicBezTo>
                    <a:cubicBezTo>
                      <a:pt x="2284" y="386"/>
                      <a:pt x="2293" y="384"/>
                      <a:pt x="2296" y="380"/>
                    </a:cubicBezTo>
                    <a:cubicBezTo>
                      <a:pt x="2307" y="368"/>
                      <a:pt x="2298" y="342"/>
                      <a:pt x="2282" y="337"/>
                    </a:cubicBezTo>
                    <a:cubicBezTo>
                      <a:pt x="2267" y="360"/>
                      <a:pt x="2267" y="360"/>
                      <a:pt x="2239" y="358"/>
                    </a:cubicBezTo>
                    <a:cubicBezTo>
                      <a:pt x="2230" y="357"/>
                      <a:pt x="2222" y="356"/>
                      <a:pt x="2213" y="355"/>
                    </a:cubicBezTo>
                    <a:cubicBezTo>
                      <a:pt x="2187" y="353"/>
                      <a:pt x="2162" y="351"/>
                      <a:pt x="2136" y="349"/>
                    </a:cubicBezTo>
                    <a:cubicBezTo>
                      <a:pt x="2131" y="349"/>
                      <a:pt x="2126" y="348"/>
                      <a:pt x="2125" y="340"/>
                    </a:cubicBezTo>
                    <a:cubicBezTo>
                      <a:pt x="2123" y="333"/>
                      <a:pt x="2117" y="330"/>
                      <a:pt x="2110" y="333"/>
                    </a:cubicBezTo>
                    <a:cubicBezTo>
                      <a:pt x="2103" y="335"/>
                      <a:pt x="2095" y="337"/>
                      <a:pt x="2091" y="342"/>
                    </a:cubicBezTo>
                    <a:cubicBezTo>
                      <a:pt x="2080" y="355"/>
                      <a:pt x="2070" y="368"/>
                      <a:pt x="2060" y="382"/>
                    </a:cubicBezTo>
                    <a:cubicBezTo>
                      <a:pt x="2058" y="386"/>
                      <a:pt x="2058" y="393"/>
                      <a:pt x="2061" y="397"/>
                    </a:cubicBezTo>
                    <a:cubicBezTo>
                      <a:pt x="2063" y="399"/>
                      <a:pt x="2070" y="400"/>
                      <a:pt x="2074" y="398"/>
                    </a:cubicBezTo>
                    <a:cubicBezTo>
                      <a:pt x="2085" y="394"/>
                      <a:pt x="2096" y="390"/>
                      <a:pt x="2106" y="383"/>
                    </a:cubicBezTo>
                    <a:cubicBezTo>
                      <a:pt x="2136" y="364"/>
                      <a:pt x="2166" y="367"/>
                      <a:pt x="2197" y="379"/>
                    </a:cubicBezTo>
                    <a:cubicBezTo>
                      <a:pt x="2205" y="382"/>
                      <a:pt x="2210" y="389"/>
                      <a:pt x="2209" y="398"/>
                    </a:cubicBezTo>
                    <a:cubicBezTo>
                      <a:pt x="2207" y="409"/>
                      <a:pt x="2203" y="421"/>
                      <a:pt x="2200" y="432"/>
                    </a:cubicBezTo>
                    <a:cubicBezTo>
                      <a:pt x="2198" y="438"/>
                      <a:pt x="2192" y="438"/>
                      <a:pt x="2187" y="438"/>
                    </a:cubicBezTo>
                    <a:cubicBezTo>
                      <a:pt x="2181" y="437"/>
                      <a:pt x="2175" y="438"/>
                      <a:pt x="2169" y="439"/>
                    </a:cubicBezTo>
                    <a:close/>
                    <a:moveTo>
                      <a:pt x="424" y="2007"/>
                    </a:moveTo>
                    <a:cubicBezTo>
                      <a:pt x="423" y="2007"/>
                      <a:pt x="421" y="2007"/>
                      <a:pt x="420" y="2007"/>
                    </a:cubicBezTo>
                    <a:cubicBezTo>
                      <a:pt x="435" y="2040"/>
                      <a:pt x="404" y="2049"/>
                      <a:pt x="391" y="2070"/>
                    </a:cubicBezTo>
                    <a:cubicBezTo>
                      <a:pt x="379" y="2050"/>
                      <a:pt x="368" y="2032"/>
                      <a:pt x="357" y="2013"/>
                    </a:cubicBezTo>
                    <a:cubicBezTo>
                      <a:pt x="365" y="2006"/>
                      <a:pt x="371" y="1998"/>
                      <a:pt x="378" y="1990"/>
                    </a:cubicBezTo>
                    <a:cubicBezTo>
                      <a:pt x="386" y="1982"/>
                      <a:pt x="393" y="1970"/>
                      <a:pt x="408" y="1981"/>
                    </a:cubicBezTo>
                    <a:cubicBezTo>
                      <a:pt x="399" y="1964"/>
                      <a:pt x="390" y="1948"/>
                      <a:pt x="381" y="1933"/>
                    </a:cubicBezTo>
                    <a:cubicBezTo>
                      <a:pt x="380" y="1931"/>
                      <a:pt x="377" y="1930"/>
                      <a:pt x="375" y="1929"/>
                    </a:cubicBezTo>
                    <a:cubicBezTo>
                      <a:pt x="374" y="1930"/>
                      <a:pt x="373" y="1930"/>
                      <a:pt x="372" y="1930"/>
                    </a:cubicBezTo>
                    <a:cubicBezTo>
                      <a:pt x="382" y="1945"/>
                      <a:pt x="376" y="1956"/>
                      <a:pt x="366" y="1967"/>
                    </a:cubicBezTo>
                    <a:cubicBezTo>
                      <a:pt x="359" y="1974"/>
                      <a:pt x="352" y="1983"/>
                      <a:pt x="344" y="1991"/>
                    </a:cubicBezTo>
                    <a:cubicBezTo>
                      <a:pt x="329" y="2007"/>
                      <a:pt x="313" y="2024"/>
                      <a:pt x="298" y="2040"/>
                    </a:cubicBezTo>
                    <a:cubicBezTo>
                      <a:pt x="292" y="2036"/>
                      <a:pt x="288" y="2033"/>
                      <a:pt x="284" y="2031"/>
                    </a:cubicBezTo>
                    <a:cubicBezTo>
                      <a:pt x="283" y="2031"/>
                      <a:pt x="282" y="2032"/>
                      <a:pt x="281" y="2033"/>
                    </a:cubicBezTo>
                    <a:cubicBezTo>
                      <a:pt x="291" y="2050"/>
                      <a:pt x="301" y="2066"/>
                      <a:pt x="310" y="2083"/>
                    </a:cubicBezTo>
                    <a:cubicBezTo>
                      <a:pt x="311" y="2083"/>
                      <a:pt x="312" y="2083"/>
                      <a:pt x="313" y="2083"/>
                    </a:cubicBezTo>
                    <a:cubicBezTo>
                      <a:pt x="306" y="2051"/>
                      <a:pt x="337" y="2043"/>
                      <a:pt x="348" y="2021"/>
                    </a:cubicBezTo>
                    <a:cubicBezTo>
                      <a:pt x="358" y="2038"/>
                      <a:pt x="367" y="2053"/>
                      <a:pt x="375" y="2069"/>
                    </a:cubicBezTo>
                    <a:cubicBezTo>
                      <a:pt x="379" y="2075"/>
                      <a:pt x="378" y="2082"/>
                      <a:pt x="373" y="2088"/>
                    </a:cubicBezTo>
                    <a:cubicBezTo>
                      <a:pt x="367" y="2096"/>
                      <a:pt x="360" y="2104"/>
                      <a:pt x="353" y="2111"/>
                    </a:cubicBezTo>
                    <a:cubicBezTo>
                      <a:pt x="346" y="2118"/>
                      <a:pt x="341" y="2118"/>
                      <a:pt x="334" y="2111"/>
                    </a:cubicBezTo>
                    <a:cubicBezTo>
                      <a:pt x="333" y="2110"/>
                      <a:pt x="331" y="2109"/>
                      <a:pt x="330" y="2108"/>
                    </a:cubicBezTo>
                    <a:cubicBezTo>
                      <a:pt x="329" y="2108"/>
                      <a:pt x="328" y="2109"/>
                      <a:pt x="327" y="2110"/>
                    </a:cubicBezTo>
                    <a:cubicBezTo>
                      <a:pt x="337" y="2128"/>
                      <a:pt x="348" y="2145"/>
                      <a:pt x="358" y="2161"/>
                    </a:cubicBezTo>
                    <a:cubicBezTo>
                      <a:pt x="361" y="2152"/>
                      <a:pt x="361" y="2141"/>
                      <a:pt x="366" y="2134"/>
                    </a:cubicBezTo>
                    <a:cubicBezTo>
                      <a:pt x="390" y="2106"/>
                      <a:pt x="415" y="2080"/>
                      <a:pt x="440" y="2053"/>
                    </a:cubicBezTo>
                    <a:cubicBezTo>
                      <a:pt x="445" y="2057"/>
                      <a:pt x="450" y="2060"/>
                      <a:pt x="455" y="2064"/>
                    </a:cubicBezTo>
                    <a:cubicBezTo>
                      <a:pt x="456" y="2063"/>
                      <a:pt x="456" y="2062"/>
                      <a:pt x="457" y="2061"/>
                    </a:cubicBezTo>
                    <a:cubicBezTo>
                      <a:pt x="446" y="2043"/>
                      <a:pt x="435" y="2025"/>
                      <a:pt x="424" y="2007"/>
                    </a:cubicBezTo>
                    <a:close/>
                    <a:moveTo>
                      <a:pt x="1840" y="2721"/>
                    </a:moveTo>
                    <a:cubicBezTo>
                      <a:pt x="1846" y="2719"/>
                      <a:pt x="1851" y="2719"/>
                      <a:pt x="1857" y="2717"/>
                    </a:cubicBezTo>
                    <a:cubicBezTo>
                      <a:pt x="1884" y="2707"/>
                      <a:pt x="1911" y="2659"/>
                      <a:pt x="1904" y="2630"/>
                    </a:cubicBezTo>
                    <a:cubicBezTo>
                      <a:pt x="1901" y="2617"/>
                      <a:pt x="1897" y="2603"/>
                      <a:pt x="1893" y="2590"/>
                    </a:cubicBezTo>
                    <a:cubicBezTo>
                      <a:pt x="1888" y="2575"/>
                      <a:pt x="1880" y="2562"/>
                      <a:pt x="1867" y="2553"/>
                    </a:cubicBezTo>
                    <a:cubicBezTo>
                      <a:pt x="1842" y="2536"/>
                      <a:pt x="1810" y="2545"/>
                      <a:pt x="1793" y="2572"/>
                    </a:cubicBezTo>
                    <a:cubicBezTo>
                      <a:pt x="1772" y="2606"/>
                      <a:pt x="1774" y="2664"/>
                      <a:pt x="1797" y="2696"/>
                    </a:cubicBezTo>
                    <a:cubicBezTo>
                      <a:pt x="1808" y="2710"/>
                      <a:pt x="1821" y="2720"/>
                      <a:pt x="1840" y="2721"/>
                    </a:cubicBezTo>
                    <a:close/>
                    <a:moveTo>
                      <a:pt x="2476" y="2226"/>
                    </a:moveTo>
                    <a:cubicBezTo>
                      <a:pt x="2472" y="2225"/>
                      <a:pt x="2471" y="2225"/>
                      <a:pt x="2470" y="2225"/>
                    </a:cubicBezTo>
                    <a:cubicBezTo>
                      <a:pt x="2441" y="2217"/>
                      <a:pt x="2413" y="2209"/>
                      <a:pt x="2384" y="2202"/>
                    </a:cubicBezTo>
                    <a:cubicBezTo>
                      <a:pt x="2379" y="2200"/>
                      <a:pt x="2371" y="2199"/>
                      <a:pt x="2368" y="2201"/>
                    </a:cubicBezTo>
                    <a:cubicBezTo>
                      <a:pt x="2359" y="2208"/>
                      <a:pt x="2353" y="2216"/>
                      <a:pt x="2346" y="2224"/>
                    </a:cubicBezTo>
                    <a:cubicBezTo>
                      <a:pt x="2346" y="2225"/>
                      <a:pt x="2346" y="2225"/>
                      <a:pt x="2347" y="2226"/>
                    </a:cubicBezTo>
                    <a:cubicBezTo>
                      <a:pt x="2361" y="2221"/>
                      <a:pt x="2369" y="2228"/>
                      <a:pt x="2375" y="2239"/>
                    </a:cubicBezTo>
                    <a:cubicBezTo>
                      <a:pt x="2387" y="2259"/>
                      <a:pt x="2400" y="2279"/>
                      <a:pt x="2412" y="2299"/>
                    </a:cubicBezTo>
                    <a:cubicBezTo>
                      <a:pt x="2422" y="2314"/>
                      <a:pt x="2433" y="2328"/>
                      <a:pt x="2426" y="2348"/>
                    </a:cubicBezTo>
                    <a:cubicBezTo>
                      <a:pt x="2426" y="2349"/>
                      <a:pt x="2427" y="2349"/>
                      <a:pt x="2428" y="2349"/>
                    </a:cubicBezTo>
                    <a:cubicBezTo>
                      <a:pt x="2437" y="2338"/>
                      <a:pt x="2446" y="2328"/>
                      <a:pt x="2456" y="2317"/>
                    </a:cubicBezTo>
                    <a:cubicBezTo>
                      <a:pt x="2452" y="2316"/>
                      <a:pt x="2450" y="2315"/>
                      <a:pt x="2448" y="2315"/>
                    </a:cubicBezTo>
                    <a:cubicBezTo>
                      <a:pt x="2438" y="2315"/>
                      <a:pt x="2433" y="2309"/>
                      <a:pt x="2428" y="2301"/>
                    </a:cubicBezTo>
                    <a:cubicBezTo>
                      <a:pt x="2418" y="2285"/>
                      <a:pt x="2408" y="2269"/>
                      <a:pt x="2398" y="2253"/>
                    </a:cubicBezTo>
                    <a:cubicBezTo>
                      <a:pt x="2393" y="2246"/>
                      <a:pt x="2389" y="2239"/>
                      <a:pt x="2383" y="2230"/>
                    </a:cubicBezTo>
                    <a:cubicBezTo>
                      <a:pt x="2426" y="2241"/>
                      <a:pt x="2466" y="2252"/>
                      <a:pt x="2506" y="2262"/>
                    </a:cubicBezTo>
                    <a:cubicBezTo>
                      <a:pt x="2506" y="2262"/>
                      <a:pt x="2507" y="2261"/>
                      <a:pt x="2508" y="2261"/>
                    </a:cubicBezTo>
                    <a:cubicBezTo>
                      <a:pt x="2506" y="2255"/>
                      <a:pt x="2504" y="2249"/>
                      <a:pt x="2501" y="2244"/>
                    </a:cubicBezTo>
                    <a:cubicBezTo>
                      <a:pt x="2485" y="2217"/>
                      <a:pt x="2468" y="2191"/>
                      <a:pt x="2452" y="2164"/>
                    </a:cubicBezTo>
                    <a:cubicBezTo>
                      <a:pt x="2442" y="2149"/>
                      <a:pt x="2433" y="2134"/>
                      <a:pt x="2448" y="2117"/>
                    </a:cubicBezTo>
                    <a:cubicBezTo>
                      <a:pt x="2441" y="2117"/>
                      <a:pt x="2418" y="2138"/>
                      <a:pt x="2411" y="2150"/>
                    </a:cubicBezTo>
                    <a:cubicBezTo>
                      <a:pt x="2410" y="2152"/>
                      <a:pt x="2411" y="2154"/>
                      <a:pt x="2411" y="2158"/>
                    </a:cubicBezTo>
                    <a:cubicBezTo>
                      <a:pt x="2419" y="2153"/>
                      <a:pt x="2425" y="2147"/>
                      <a:pt x="2431" y="2156"/>
                    </a:cubicBezTo>
                    <a:cubicBezTo>
                      <a:pt x="2446" y="2178"/>
                      <a:pt x="2460" y="2201"/>
                      <a:pt x="2476" y="2226"/>
                    </a:cubicBezTo>
                    <a:close/>
                    <a:moveTo>
                      <a:pt x="787" y="2535"/>
                    </a:moveTo>
                    <a:cubicBezTo>
                      <a:pt x="786" y="2534"/>
                      <a:pt x="785" y="2533"/>
                      <a:pt x="785" y="2532"/>
                    </a:cubicBezTo>
                    <a:cubicBezTo>
                      <a:pt x="781" y="2533"/>
                      <a:pt x="778" y="2534"/>
                      <a:pt x="774" y="2536"/>
                    </a:cubicBezTo>
                    <a:cubicBezTo>
                      <a:pt x="753" y="2547"/>
                      <a:pt x="734" y="2543"/>
                      <a:pt x="719" y="2525"/>
                    </a:cubicBezTo>
                    <a:cubicBezTo>
                      <a:pt x="716" y="2521"/>
                      <a:pt x="714" y="2514"/>
                      <a:pt x="715" y="2510"/>
                    </a:cubicBezTo>
                    <a:cubicBezTo>
                      <a:pt x="721" y="2493"/>
                      <a:pt x="727" y="2476"/>
                      <a:pt x="734" y="2459"/>
                    </a:cubicBezTo>
                    <a:cubicBezTo>
                      <a:pt x="753" y="2471"/>
                      <a:pt x="777" y="2480"/>
                      <a:pt x="769" y="2512"/>
                    </a:cubicBezTo>
                    <a:cubicBezTo>
                      <a:pt x="780" y="2496"/>
                      <a:pt x="785" y="2477"/>
                      <a:pt x="793" y="2459"/>
                    </a:cubicBezTo>
                    <a:cubicBezTo>
                      <a:pt x="790" y="2459"/>
                      <a:pt x="789" y="2459"/>
                      <a:pt x="788" y="2460"/>
                    </a:cubicBezTo>
                    <a:cubicBezTo>
                      <a:pt x="767" y="2473"/>
                      <a:pt x="757" y="2462"/>
                      <a:pt x="741" y="2447"/>
                    </a:cubicBezTo>
                    <a:cubicBezTo>
                      <a:pt x="740" y="2446"/>
                      <a:pt x="739" y="2444"/>
                      <a:pt x="740" y="2442"/>
                    </a:cubicBezTo>
                    <a:cubicBezTo>
                      <a:pt x="746" y="2426"/>
                      <a:pt x="752" y="2410"/>
                      <a:pt x="759" y="2392"/>
                    </a:cubicBezTo>
                    <a:cubicBezTo>
                      <a:pt x="780" y="2408"/>
                      <a:pt x="809" y="2417"/>
                      <a:pt x="801" y="2454"/>
                    </a:cubicBezTo>
                    <a:cubicBezTo>
                      <a:pt x="805" y="2452"/>
                      <a:pt x="807" y="2451"/>
                      <a:pt x="808" y="2450"/>
                    </a:cubicBezTo>
                    <a:cubicBezTo>
                      <a:pt x="811" y="2441"/>
                      <a:pt x="814" y="2432"/>
                      <a:pt x="817" y="2422"/>
                    </a:cubicBezTo>
                    <a:cubicBezTo>
                      <a:pt x="818" y="2421"/>
                      <a:pt x="816" y="2418"/>
                      <a:pt x="814" y="2417"/>
                    </a:cubicBezTo>
                    <a:cubicBezTo>
                      <a:pt x="788" y="2399"/>
                      <a:pt x="762" y="2380"/>
                      <a:pt x="735" y="2362"/>
                    </a:cubicBezTo>
                    <a:cubicBezTo>
                      <a:pt x="733" y="2361"/>
                      <a:pt x="730" y="2362"/>
                      <a:pt x="728" y="2361"/>
                    </a:cubicBezTo>
                    <a:cubicBezTo>
                      <a:pt x="739" y="2373"/>
                      <a:pt x="737" y="2385"/>
                      <a:pt x="733" y="2397"/>
                    </a:cubicBezTo>
                    <a:cubicBezTo>
                      <a:pt x="721" y="2427"/>
                      <a:pt x="711" y="2456"/>
                      <a:pt x="700" y="2485"/>
                    </a:cubicBezTo>
                    <a:cubicBezTo>
                      <a:pt x="695" y="2497"/>
                      <a:pt x="692" y="2511"/>
                      <a:pt x="673" y="2506"/>
                    </a:cubicBezTo>
                    <a:cubicBezTo>
                      <a:pt x="673" y="2507"/>
                      <a:pt x="674" y="2508"/>
                      <a:pt x="674" y="2509"/>
                    </a:cubicBezTo>
                    <a:cubicBezTo>
                      <a:pt x="704" y="2529"/>
                      <a:pt x="734" y="2550"/>
                      <a:pt x="764" y="2570"/>
                    </a:cubicBezTo>
                    <a:cubicBezTo>
                      <a:pt x="772" y="2558"/>
                      <a:pt x="779" y="2546"/>
                      <a:pt x="787" y="2535"/>
                    </a:cubicBezTo>
                    <a:close/>
                    <a:moveTo>
                      <a:pt x="2330" y="2441"/>
                    </a:moveTo>
                    <a:cubicBezTo>
                      <a:pt x="2331" y="2442"/>
                      <a:pt x="2332" y="2442"/>
                      <a:pt x="2333" y="2443"/>
                    </a:cubicBezTo>
                    <a:cubicBezTo>
                      <a:pt x="2356" y="2421"/>
                      <a:pt x="2379" y="2400"/>
                      <a:pt x="2401" y="2377"/>
                    </a:cubicBezTo>
                    <a:cubicBezTo>
                      <a:pt x="2414" y="2363"/>
                      <a:pt x="2409" y="2335"/>
                      <a:pt x="2393" y="2327"/>
                    </a:cubicBezTo>
                    <a:cubicBezTo>
                      <a:pt x="2402" y="2364"/>
                      <a:pt x="2382" y="2387"/>
                      <a:pt x="2353" y="2406"/>
                    </a:cubicBezTo>
                    <a:cubicBezTo>
                      <a:pt x="2344" y="2389"/>
                      <a:pt x="2336" y="2373"/>
                      <a:pt x="2328" y="2356"/>
                    </a:cubicBezTo>
                    <a:cubicBezTo>
                      <a:pt x="2327" y="2354"/>
                      <a:pt x="2328" y="2350"/>
                      <a:pt x="2330" y="2348"/>
                    </a:cubicBezTo>
                    <a:cubicBezTo>
                      <a:pt x="2336" y="2342"/>
                      <a:pt x="2344" y="2336"/>
                      <a:pt x="2350" y="2329"/>
                    </a:cubicBezTo>
                    <a:cubicBezTo>
                      <a:pt x="2355" y="2325"/>
                      <a:pt x="2360" y="2325"/>
                      <a:pt x="2365" y="2328"/>
                    </a:cubicBezTo>
                    <a:cubicBezTo>
                      <a:pt x="2369" y="2330"/>
                      <a:pt x="2373" y="2331"/>
                      <a:pt x="2377" y="2333"/>
                    </a:cubicBezTo>
                    <a:cubicBezTo>
                      <a:pt x="2371" y="2316"/>
                      <a:pt x="2363" y="2301"/>
                      <a:pt x="2355" y="2287"/>
                    </a:cubicBezTo>
                    <a:cubicBezTo>
                      <a:pt x="2354" y="2285"/>
                      <a:pt x="2351" y="2284"/>
                      <a:pt x="2349" y="2282"/>
                    </a:cubicBezTo>
                    <a:cubicBezTo>
                      <a:pt x="2348" y="2283"/>
                      <a:pt x="2347" y="2283"/>
                      <a:pt x="2347" y="2283"/>
                    </a:cubicBezTo>
                    <a:cubicBezTo>
                      <a:pt x="2360" y="2313"/>
                      <a:pt x="2335" y="2324"/>
                      <a:pt x="2320" y="2340"/>
                    </a:cubicBezTo>
                    <a:cubicBezTo>
                      <a:pt x="2312" y="2326"/>
                      <a:pt x="2305" y="2313"/>
                      <a:pt x="2298" y="2299"/>
                    </a:cubicBezTo>
                    <a:cubicBezTo>
                      <a:pt x="2297" y="2295"/>
                      <a:pt x="2298" y="2288"/>
                      <a:pt x="2300" y="2285"/>
                    </a:cubicBezTo>
                    <a:cubicBezTo>
                      <a:pt x="2307" y="2278"/>
                      <a:pt x="2316" y="2271"/>
                      <a:pt x="2323" y="2264"/>
                    </a:cubicBezTo>
                    <a:cubicBezTo>
                      <a:pt x="2329" y="2259"/>
                      <a:pt x="2335" y="2258"/>
                      <a:pt x="2342" y="2261"/>
                    </a:cubicBezTo>
                    <a:cubicBezTo>
                      <a:pt x="2347" y="2263"/>
                      <a:pt x="2351" y="2265"/>
                      <a:pt x="2356" y="2267"/>
                    </a:cubicBezTo>
                    <a:cubicBezTo>
                      <a:pt x="2356" y="2266"/>
                      <a:pt x="2357" y="2266"/>
                      <a:pt x="2357" y="2265"/>
                    </a:cubicBezTo>
                    <a:cubicBezTo>
                      <a:pt x="2352" y="2254"/>
                      <a:pt x="2346" y="2244"/>
                      <a:pt x="2340" y="2232"/>
                    </a:cubicBezTo>
                    <a:cubicBezTo>
                      <a:pt x="2312" y="2258"/>
                      <a:pt x="2286" y="2283"/>
                      <a:pt x="2260" y="2308"/>
                    </a:cubicBezTo>
                    <a:cubicBezTo>
                      <a:pt x="2276" y="2308"/>
                      <a:pt x="2277" y="2309"/>
                      <a:pt x="2284" y="2323"/>
                    </a:cubicBezTo>
                    <a:cubicBezTo>
                      <a:pt x="2298" y="2350"/>
                      <a:pt x="2312" y="2378"/>
                      <a:pt x="2327" y="2405"/>
                    </a:cubicBezTo>
                    <a:cubicBezTo>
                      <a:pt x="2333" y="2417"/>
                      <a:pt x="2337" y="2428"/>
                      <a:pt x="2330" y="2441"/>
                    </a:cubicBezTo>
                    <a:close/>
                    <a:moveTo>
                      <a:pt x="2073" y="2565"/>
                    </a:moveTo>
                    <a:cubicBezTo>
                      <a:pt x="2068" y="2571"/>
                      <a:pt x="2075" y="2591"/>
                      <a:pt x="2088" y="2611"/>
                    </a:cubicBezTo>
                    <a:cubicBezTo>
                      <a:pt x="2097" y="2608"/>
                      <a:pt x="2106" y="2604"/>
                      <a:pt x="2115" y="2601"/>
                    </a:cubicBezTo>
                    <a:cubicBezTo>
                      <a:pt x="2139" y="2594"/>
                      <a:pt x="2153" y="2573"/>
                      <a:pt x="2152" y="2547"/>
                    </a:cubicBezTo>
                    <a:cubicBezTo>
                      <a:pt x="2152" y="2524"/>
                      <a:pt x="2137" y="2508"/>
                      <a:pt x="2113" y="2502"/>
                    </a:cubicBezTo>
                    <a:cubicBezTo>
                      <a:pt x="2103" y="2500"/>
                      <a:pt x="2093" y="2497"/>
                      <a:pt x="2083" y="2494"/>
                    </a:cubicBezTo>
                    <a:cubicBezTo>
                      <a:pt x="2074" y="2491"/>
                      <a:pt x="2067" y="2485"/>
                      <a:pt x="2067" y="2475"/>
                    </a:cubicBezTo>
                    <a:cubicBezTo>
                      <a:pt x="2066" y="2465"/>
                      <a:pt x="2074" y="2451"/>
                      <a:pt x="2083" y="2448"/>
                    </a:cubicBezTo>
                    <a:cubicBezTo>
                      <a:pt x="2093" y="2444"/>
                      <a:pt x="2101" y="2448"/>
                      <a:pt x="2108" y="2455"/>
                    </a:cubicBezTo>
                    <a:cubicBezTo>
                      <a:pt x="2109" y="2457"/>
                      <a:pt x="2110" y="2459"/>
                      <a:pt x="2112" y="2460"/>
                    </a:cubicBezTo>
                    <a:cubicBezTo>
                      <a:pt x="2116" y="2463"/>
                      <a:pt x="2119" y="2466"/>
                      <a:pt x="2123" y="2469"/>
                    </a:cubicBezTo>
                    <a:cubicBezTo>
                      <a:pt x="2122" y="2464"/>
                      <a:pt x="2123" y="2459"/>
                      <a:pt x="2121" y="2455"/>
                    </a:cubicBezTo>
                    <a:cubicBezTo>
                      <a:pt x="2117" y="2444"/>
                      <a:pt x="2112" y="2433"/>
                      <a:pt x="2108" y="2424"/>
                    </a:cubicBezTo>
                    <a:cubicBezTo>
                      <a:pt x="2097" y="2428"/>
                      <a:pt x="2088" y="2432"/>
                      <a:pt x="2078" y="2436"/>
                    </a:cubicBezTo>
                    <a:cubicBezTo>
                      <a:pt x="2065" y="2441"/>
                      <a:pt x="2055" y="2450"/>
                      <a:pt x="2052" y="2465"/>
                    </a:cubicBezTo>
                    <a:cubicBezTo>
                      <a:pt x="2044" y="2496"/>
                      <a:pt x="2059" y="2520"/>
                      <a:pt x="2090" y="2527"/>
                    </a:cubicBezTo>
                    <a:cubicBezTo>
                      <a:pt x="2099" y="2529"/>
                      <a:pt x="2107" y="2531"/>
                      <a:pt x="2115" y="2534"/>
                    </a:cubicBezTo>
                    <a:cubicBezTo>
                      <a:pt x="2128" y="2539"/>
                      <a:pt x="2132" y="2545"/>
                      <a:pt x="2133" y="2559"/>
                    </a:cubicBezTo>
                    <a:cubicBezTo>
                      <a:pt x="2133" y="2571"/>
                      <a:pt x="2131" y="2582"/>
                      <a:pt x="2118" y="2587"/>
                    </a:cubicBezTo>
                    <a:cubicBezTo>
                      <a:pt x="2107" y="2592"/>
                      <a:pt x="2096" y="2589"/>
                      <a:pt x="2086" y="2579"/>
                    </a:cubicBezTo>
                    <a:cubicBezTo>
                      <a:pt x="2082" y="2575"/>
                      <a:pt x="2078" y="2570"/>
                      <a:pt x="2073" y="2565"/>
                    </a:cubicBezTo>
                    <a:close/>
                    <a:moveTo>
                      <a:pt x="1964" y="2548"/>
                    </a:moveTo>
                    <a:cubicBezTo>
                      <a:pt x="1966" y="2573"/>
                      <a:pt x="1957" y="2582"/>
                      <a:pt x="1926" y="2587"/>
                    </a:cubicBezTo>
                    <a:cubicBezTo>
                      <a:pt x="1924" y="2576"/>
                      <a:pt x="1922" y="2564"/>
                      <a:pt x="1919" y="2553"/>
                    </a:cubicBezTo>
                    <a:cubicBezTo>
                      <a:pt x="1914" y="2531"/>
                      <a:pt x="1914" y="2530"/>
                      <a:pt x="1936" y="2523"/>
                    </a:cubicBezTo>
                    <a:cubicBezTo>
                      <a:pt x="1958" y="2516"/>
                      <a:pt x="1957" y="2509"/>
                      <a:pt x="1975" y="2532"/>
                    </a:cubicBezTo>
                    <a:cubicBezTo>
                      <a:pt x="1975" y="2533"/>
                      <a:pt x="1976" y="2533"/>
                      <a:pt x="1979" y="2533"/>
                    </a:cubicBezTo>
                    <a:cubicBezTo>
                      <a:pt x="1977" y="2520"/>
                      <a:pt x="1974" y="2508"/>
                      <a:pt x="1972" y="2495"/>
                    </a:cubicBezTo>
                    <a:cubicBezTo>
                      <a:pt x="1940" y="2507"/>
                      <a:pt x="1911" y="2519"/>
                      <a:pt x="1882" y="2531"/>
                    </a:cubicBezTo>
                    <a:cubicBezTo>
                      <a:pt x="1880" y="2532"/>
                      <a:pt x="1878" y="2535"/>
                      <a:pt x="1874" y="2539"/>
                    </a:cubicBezTo>
                    <a:cubicBezTo>
                      <a:pt x="1890" y="2537"/>
                      <a:pt x="1893" y="2540"/>
                      <a:pt x="1896" y="2553"/>
                    </a:cubicBezTo>
                    <a:cubicBezTo>
                      <a:pt x="1903" y="2587"/>
                      <a:pt x="1911" y="2622"/>
                      <a:pt x="1918" y="2656"/>
                    </a:cubicBezTo>
                    <a:cubicBezTo>
                      <a:pt x="1921" y="2669"/>
                      <a:pt x="1923" y="2681"/>
                      <a:pt x="1907" y="2688"/>
                    </a:cubicBezTo>
                    <a:cubicBezTo>
                      <a:pt x="1910" y="2690"/>
                      <a:pt x="1912" y="2693"/>
                      <a:pt x="1914" y="2692"/>
                    </a:cubicBezTo>
                    <a:cubicBezTo>
                      <a:pt x="1929" y="2687"/>
                      <a:pt x="1944" y="2681"/>
                      <a:pt x="1959" y="2675"/>
                    </a:cubicBezTo>
                    <a:cubicBezTo>
                      <a:pt x="1960" y="2674"/>
                      <a:pt x="1960" y="2673"/>
                      <a:pt x="1960" y="2672"/>
                    </a:cubicBezTo>
                    <a:cubicBezTo>
                      <a:pt x="1940" y="2667"/>
                      <a:pt x="1940" y="2650"/>
                      <a:pt x="1936" y="2635"/>
                    </a:cubicBezTo>
                    <a:cubicBezTo>
                      <a:pt x="1935" y="2632"/>
                      <a:pt x="1935" y="2629"/>
                      <a:pt x="1934" y="2627"/>
                    </a:cubicBezTo>
                    <a:cubicBezTo>
                      <a:pt x="1928" y="2598"/>
                      <a:pt x="1928" y="2598"/>
                      <a:pt x="1957" y="2592"/>
                    </a:cubicBezTo>
                    <a:cubicBezTo>
                      <a:pt x="1964" y="2591"/>
                      <a:pt x="1968" y="2593"/>
                      <a:pt x="1972" y="2598"/>
                    </a:cubicBezTo>
                    <a:cubicBezTo>
                      <a:pt x="1974" y="2601"/>
                      <a:pt x="1977" y="2604"/>
                      <a:pt x="1980" y="2607"/>
                    </a:cubicBezTo>
                    <a:cubicBezTo>
                      <a:pt x="1982" y="2591"/>
                      <a:pt x="1971" y="2551"/>
                      <a:pt x="1964" y="2548"/>
                    </a:cubicBezTo>
                    <a:close/>
                    <a:moveTo>
                      <a:pt x="2502" y="2020"/>
                    </a:moveTo>
                    <a:cubicBezTo>
                      <a:pt x="2492" y="2032"/>
                      <a:pt x="2482" y="2043"/>
                      <a:pt x="2473" y="2054"/>
                    </a:cubicBezTo>
                    <a:cubicBezTo>
                      <a:pt x="2439" y="2097"/>
                      <a:pt x="2445" y="2162"/>
                      <a:pt x="2486" y="2197"/>
                    </a:cubicBezTo>
                    <a:cubicBezTo>
                      <a:pt x="2507" y="2215"/>
                      <a:pt x="2531" y="2214"/>
                      <a:pt x="2551" y="2194"/>
                    </a:cubicBezTo>
                    <a:cubicBezTo>
                      <a:pt x="2564" y="2181"/>
                      <a:pt x="2574" y="2165"/>
                      <a:pt x="2577" y="2147"/>
                    </a:cubicBezTo>
                    <a:cubicBezTo>
                      <a:pt x="2579" y="2136"/>
                      <a:pt x="2579" y="2124"/>
                      <a:pt x="2580" y="2113"/>
                    </a:cubicBezTo>
                    <a:cubicBezTo>
                      <a:pt x="2580" y="2111"/>
                      <a:pt x="2576" y="2109"/>
                      <a:pt x="2575" y="2107"/>
                    </a:cubicBezTo>
                    <a:cubicBezTo>
                      <a:pt x="2574" y="2109"/>
                      <a:pt x="2573" y="2111"/>
                      <a:pt x="2572" y="2113"/>
                    </a:cubicBezTo>
                    <a:cubicBezTo>
                      <a:pt x="2566" y="2131"/>
                      <a:pt x="2563" y="2150"/>
                      <a:pt x="2555" y="2167"/>
                    </a:cubicBezTo>
                    <a:cubicBezTo>
                      <a:pt x="2546" y="2186"/>
                      <a:pt x="2528" y="2190"/>
                      <a:pt x="2510" y="2178"/>
                    </a:cubicBezTo>
                    <a:cubicBezTo>
                      <a:pt x="2502" y="2173"/>
                      <a:pt x="2494" y="2166"/>
                      <a:pt x="2488" y="2158"/>
                    </a:cubicBezTo>
                    <a:cubicBezTo>
                      <a:pt x="2468" y="2133"/>
                      <a:pt x="2460" y="2105"/>
                      <a:pt x="2474" y="2074"/>
                    </a:cubicBezTo>
                    <a:cubicBezTo>
                      <a:pt x="2482" y="2057"/>
                      <a:pt x="2495" y="2044"/>
                      <a:pt x="2520" y="2055"/>
                    </a:cubicBezTo>
                    <a:cubicBezTo>
                      <a:pt x="2521" y="2055"/>
                      <a:pt x="2523" y="2056"/>
                      <a:pt x="2524" y="2056"/>
                    </a:cubicBezTo>
                    <a:cubicBezTo>
                      <a:pt x="2526" y="2056"/>
                      <a:pt x="2528" y="2055"/>
                      <a:pt x="2530" y="2055"/>
                    </a:cubicBezTo>
                    <a:cubicBezTo>
                      <a:pt x="2529" y="2053"/>
                      <a:pt x="2529" y="2050"/>
                      <a:pt x="2528" y="2049"/>
                    </a:cubicBezTo>
                    <a:cubicBezTo>
                      <a:pt x="2520" y="2039"/>
                      <a:pt x="2511" y="2029"/>
                      <a:pt x="2502" y="2020"/>
                    </a:cubicBezTo>
                    <a:close/>
                    <a:moveTo>
                      <a:pt x="297" y="1985"/>
                    </a:moveTo>
                    <a:cubicBezTo>
                      <a:pt x="294" y="1984"/>
                      <a:pt x="291" y="1982"/>
                      <a:pt x="289" y="1981"/>
                    </a:cubicBezTo>
                    <a:cubicBezTo>
                      <a:pt x="274" y="1973"/>
                      <a:pt x="263" y="1961"/>
                      <a:pt x="257" y="1944"/>
                    </a:cubicBezTo>
                    <a:cubicBezTo>
                      <a:pt x="244" y="1903"/>
                      <a:pt x="266" y="1861"/>
                      <a:pt x="308" y="1848"/>
                    </a:cubicBezTo>
                    <a:cubicBezTo>
                      <a:pt x="322" y="1844"/>
                      <a:pt x="336" y="1848"/>
                      <a:pt x="345" y="1861"/>
                    </a:cubicBezTo>
                    <a:cubicBezTo>
                      <a:pt x="355" y="1875"/>
                      <a:pt x="361" y="1891"/>
                      <a:pt x="356" y="1909"/>
                    </a:cubicBezTo>
                    <a:cubicBezTo>
                      <a:pt x="354" y="1919"/>
                      <a:pt x="349" y="1929"/>
                      <a:pt x="345" y="1940"/>
                    </a:cubicBezTo>
                    <a:cubicBezTo>
                      <a:pt x="344" y="1942"/>
                      <a:pt x="344" y="1944"/>
                      <a:pt x="344" y="1946"/>
                    </a:cubicBezTo>
                    <a:cubicBezTo>
                      <a:pt x="346" y="1946"/>
                      <a:pt x="349" y="1946"/>
                      <a:pt x="350" y="1945"/>
                    </a:cubicBezTo>
                    <a:cubicBezTo>
                      <a:pt x="359" y="1939"/>
                      <a:pt x="367" y="1932"/>
                      <a:pt x="375" y="1925"/>
                    </a:cubicBezTo>
                    <a:cubicBezTo>
                      <a:pt x="376" y="1923"/>
                      <a:pt x="377" y="1919"/>
                      <a:pt x="376" y="1916"/>
                    </a:cubicBezTo>
                    <a:cubicBezTo>
                      <a:pt x="373" y="1903"/>
                      <a:pt x="370" y="1890"/>
                      <a:pt x="364" y="1877"/>
                    </a:cubicBezTo>
                    <a:cubicBezTo>
                      <a:pt x="358" y="1863"/>
                      <a:pt x="352" y="1849"/>
                      <a:pt x="342" y="1837"/>
                    </a:cubicBezTo>
                    <a:cubicBezTo>
                      <a:pt x="327" y="1818"/>
                      <a:pt x="303" y="1815"/>
                      <a:pt x="282" y="1826"/>
                    </a:cubicBezTo>
                    <a:cubicBezTo>
                      <a:pt x="256" y="1840"/>
                      <a:pt x="243" y="1863"/>
                      <a:pt x="238" y="1891"/>
                    </a:cubicBezTo>
                    <a:cubicBezTo>
                      <a:pt x="231" y="1933"/>
                      <a:pt x="253" y="1976"/>
                      <a:pt x="291" y="1993"/>
                    </a:cubicBezTo>
                    <a:cubicBezTo>
                      <a:pt x="293" y="1991"/>
                      <a:pt x="295" y="1989"/>
                      <a:pt x="297" y="1985"/>
                    </a:cubicBezTo>
                    <a:close/>
                    <a:moveTo>
                      <a:pt x="845" y="2621"/>
                    </a:moveTo>
                    <a:cubicBezTo>
                      <a:pt x="856" y="2626"/>
                      <a:pt x="867" y="2630"/>
                      <a:pt x="877" y="2635"/>
                    </a:cubicBezTo>
                    <a:cubicBezTo>
                      <a:pt x="878" y="2634"/>
                      <a:pt x="878" y="2634"/>
                      <a:pt x="879" y="2634"/>
                    </a:cubicBezTo>
                    <a:cubicBezTo>
                      <a:pt x="868" y="2620"/>
                      <a:pt x="874" y="2608"/>
                      <a:pt x="883" y="2596"/>
                    </a:cubicBezTo>
                    <a:cubicBezTo>
                      <a:pt x="892" y="2584"/>
                      <a:pt x="890" y="2585"/>
                      <a:pt x="903" y="2591"/>
                    </a:cubicBezTo>
                    <a:cubicBezTo>
                      <a:pt x="905" y="2592"/>
                      <a:pt x="908" y="2593"/>
                      <a:pt x="911" y="2594"/>
                    </a:cubicBezTo>
                    <a:cubicBezTo>
                      <a:pt x="930" y="2600"/>
                      <a:pt x="938" y="2612"/>
                      <a:pt x="935" y="2632"/>
                    </a:cubicBezTo>
                    <a:cubicBezTo>
                      <a:pt x="934" y="2641"/>
                      <a:pt x="935" y="2651"/>
                      <a:pt x="921" y="2654"/>
                    </a:cubicBezTo>
                    <a:cubicBezTo>
                      <a:pt x="935" y="2661"/>
                      <a:pt x="949" y="2667"/>
                      <a:pt x="964" y="2674"/>
                    </a:cubicBezTo>
                    <a:cubicBezTo>
                      <a:pt x="950" y="2610"/>
                      <a:pt x="954" y="2546"/>
                      <a:pt x="943" y="2483"/>
                    </a:cubicBezTo>
                    <a:cubicBezTo>
                      <a:pt x="938" y="2488"/>
                      <a:pt x="934" y="2493"/>
                      <a:pt x="931" y="2498"/>
                    </a:cubicBezTo>
                    <a:cubicBezTo>
                      <a:pt x="903" y="2539"/>
                      <a:pt x="881" y="2584"/>
                      <a:pt x="845" y="2621"/>
                    </a:cubicBezTo>
                    <a:close/>
                    <a:moveTo>
                      <a:pt x="1075" y="2678"/>
                    </a:moveTo>
                    <a:cubicBezTo>
                      <a:pt x="1070" y="2680"/>
                      <a:pt x="1067" y="2682"/>
                      <a:pt x="1063" y="2684"/>
                    </a:cubicBezTo>
                    <a:cubicBezTo>
                      <a:pt x="1036" y="2696"/>
                      <a:pt x="1013" y="2686"/>
                      <a:pt x="1004" y="2658"/>
                    </a:cubicBezTo>
                    <a:cubicBezTo>
                      <a:pt x="993" y="2622"/>
                      <a:pt x="998" y="2589"/>
                      <a:pt x="1019" y="2559"/>
                    </a:cubicBezTo>
                    <a:cubicBezTo>
                      <a:pt x="1034" y="2536"/>
                      <a:pt x="1062" y="2538"/>
                      <a:pt x="1074" y="2561"/>
                    </a:cubicBezTo>
                    <a:cubicBezTo>
                      <a:pt x="1079" y="2570"/>
                      <a:pt x="1081" y="2582"/>
                      <a:pt x="1084" y="2592"/>
                    </a:cubicBezTo>
                    <a:cubicBezTo>
                      <a:pt x="1085" y="2595"/>
                      <a:pt x="1086" y="2598"/>
                      <a:pt x="1087" y="2602"/>
                    </a:cubicBezTo>
                    <a:cubicBezTo>
                      <a:pt x="1090" y="2600"/>
                      <a:pt x="1091" y="2599"/>
                      <a:pt x="1091" y="2598"/>
                    </a:cubicBezTo>
                    <a:cubicBezTo>
                      <a:pt x="1094" y="2583"/>
                      <a:pt x="1096" y="2569"/>
                      <a:pt x="1098" y="2554"/>
                    </a:cubicBezTo>
                    <a:cubicBezTo>
                      <a:pt x="1098" y="2552"/>
                      <a:pt x="1096" y="2549"/>
                      <a:pt x="1093" y="2548"/>
                    </a:cubicBezTo>
                    <a:cubicBezTo>
                      <a:pt x="1084" y="2544"/>
                      <a:pt x="1074" y="2540"/>
                      <a:pt x="1065" y="2535"/>
                    </a:cubicBezTo>
                    <a:cubicBezTo>
                      <a:pt x="1039" y="2522"/>
                      <a:pt x="1014" y="2527"/>
                      <a:pt x="998" y="2549"/>
                    </a:cubicBezTo>
                    <a:cubicBezTo>
                      <a:pt x="972" y="2585"/>
                      <a:pt x="968" y="2624"/>
                      <a:pt x="985" y="2664"/>
                    </a:cubicBezTo>
                    <a:cubicBezTo>
                      <a:pt x="997" y="2693"/>
                      <a:pt x="1030" y="2708"/>
                      <a:pt x="1057" y="2699"/>
                    </a:cubicBezTo>
                    <a:cubicBezTo>
                      <a:pt x="1066" y="2695"/>
                      <a:pt x="1073" y="2690"/>
                      <a:pt x="1075" y="2678"/>
                    </a:cubicBezTo>
                    <a:close/>
                    <a:moveTo>
                      <a:pt x="2164" y="319"/>
                    </a:moveTo>
                    <a:cubicBezTo>
                      <a:pt x="2174" y="319"/>
                      <a:pt x="2179" y="312"/>
                      <a:pt x="2180" y="304"/>
                    </a:cubicBezTo>
                    <a:cubicBezTo>
                      <a:pt x="2184" y="287"/>
                      <a:pt x="2186" y="270"/>
                      <a:pt x="2188" y="254"/>
                    </a:cubicBezTo>
                    <a:cubicBezTo>
                      <a:pt x="2189" y="247"/>
                      <a:pt x="2184" y="244"/>
                      <a:pt x="2179" y="248"/>
                    </a:cubicBezTo>
                    <a:cubicBezTo>
                      <a:pt x="2164" y="257"/>
                      <a:pt x="2150" y="269"/>
                      <a:pt x="2142" y="285"/>
                    </a:cubicBezTo>
                    <a:cubicBezTo>
                      <a:pt x="2135" y="301"/>
                      <a:pt x="2147" y="319"/>
                      <a:pt x="2164" y="319"/>
                    </a:cubicBezTo>
                    <a:close/>
                    <a:moveTo>
                      <a:pt x="2709" y="885"/>
                    </a:moveTo>
                    <a:cubicBezTo>
                      <a:pt x="2707" y="877"/>
                      <a:pt x="2703" y="864"/>
                      <a:pt x="2698" y="851"/>
                    </a:cubicBezTo>
                    <a:cubicBezTo>
                      <a:pt x="2698" y="849"/>
                      <a:pt x="2695" y="847"/>
                      <a:pt x="2695" y="847"/>
                    </a:cubicBezTo>
                    <a:cubicBezTo>
                      <a:pt x="2693" y="848"/>
                      <a:pt x="2691" y="850"/>
                      <a:pt x="2690" y="852"/>
                    </a:cubicBezTo>
                    <a:cubicBezTo>
                      <a:pt x="2687" y="863"/>
                      <a:pt x="2680" y="868"/>
                      <a:pt x="2670" y="872"/>
                    </a:cubicBezTo>
                    <a:cubicBezTo>
                      <a:pt x="2662" y="875"/>
                      <a:pt x="2660" y="884"/>
                      <a:pt x="2666" y="890"/>
                    </a:cubicBezTo>
                    <a:cubicBezTo>
                      <a:pt x="2673" y="895"/>
                      <a:pt x="2680" y="901"/>
                      <a:pt x="2688" y="905"/>
                    </a:cubicBezTo>
                    <a:cubicBezTo>
                      <a:pt x="2700" y="911"/>
                      <a:pt x="2710" y="904"/>
                      <a:pt x="2709" y="885"/>
                    </a:cubicBezTo>
                    <a:close/>
                    <a:moveTo>
                      <a:pt x="2231" y="295"/>
                    </a:moveTo>
                    <a:cubicBezTo>
                      <a:pt x="2230" y="295"/>
                      <a:pt x="2228" y="295"/>
                      <a:pt x="2227" y="295"/>
                    </a:cubicBezTo>
                    <a:cubicBezTo>
                      <a:pt x="2222" y="302"/>
                      <a:pt x="2216" y="309"/>
                      <a:pt x="2213" y="317"/>
                    </a:cubicBezTo>
                    <a:cubicBezTo>
                      <a:pt x="2208" y="327"/>
                      <a:pt x="2216" y="338"/>
                      <a:pt x="2226" y="339"/>
                    </a:cubicBezTo>
                    <a:cubicBezTo>
                      <a:pt x="2241" y="339"/>
                      <a:pt x="2255" y="339"/>
                      <a:pt x="2269" y="339"/>
                    </a:cubicBezTo>
                    <a:cubicBezTo>
                      <a:pt x="2271" y="339"/>
                      <a:pt x="2274" y="337"/>
                      <a:pt x="2275" y="336"/>
                    </a:cubicBezTo>
                    <a:cubicBezTo>
                      <a:pt x="2275" y="334"/>
                      <a:pt x="2274" y="331"/>
                      <a:pt x="2272" y="330"/>
                    </a:cubicBezTo>
                    <a:cubicBezTo>
                      <a:pt x="2267" y="327"/>
                      <a:pt x="2261" y="324"/>
                      <a:pt x="2255" y="323"/>
                    </a:cubicBezTo>
                    <a:cubicBezTo>
                      <a:pt x="2241" y="319"/>
                      <a:pt x="2229" y="314"/>
                      <a:pt x="2231" y="29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63"/>
              </a:p>
            </p:txBody>
          </p:sp>
          <p:sp>
            <p:nvSpPr>
              <p:cNvPr id="54" name="Freeform 39">
                <a:extLst>
                  <a:ext uri="{FF2B5EF4-FFF2-40B4-BE49-F238E27FC236}">
                    <a16:creationId xmlns:a16="http://schemas.microsoft.com/office/drawing/2014/main" id="{077CEBF4-3D99-4CD2-842D-496F3DA62D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00875" y="1590674"/>
                <a:ext cx="3705225" cy="3694112"/>
              </a:xfrm>
              <a:custGeom>
                <a:avLst/>
                <a:gdLst>
                  <a:gd name="T0" fmla="*/ 993 w 2014"/>
                  <a:gd name="T1" fmla="*/ 2006 h 2013"/>
                  <a:gd name="T2" fmla="*/ 11 w 2014"/>
                  <a:gd name="T3" fmla="*/ 988 h 2013"/>
                  <a:gd name="T4" fmla="*/ 1028 w 2014"/>
                  <a:gd name="T5" fmla="*/ 10 h 2013"/>
                  <a:gd name="T6" fmla="*/ 2011 w 2014"/>
                  <a:gd name="T7" fmla="*/ 1012 h 2013"/>
                  <a:gd name="T8" fmla="*/ 993 w 2014"/>
                  <a:gd name="T9" fmla="*/ 2006 h 2013"/>
                  <a:gd name="T10" fmla="*/ 1009 w 2014"/>
                  <a:gd name="T11" fmla="*/ 1982 h 2013"/>
                  <a:gd name="T12" fmla="*/ 1987 w 2014"/>
                  <a:gd name="T13" fmla="*/ 1011 h 2013"/>
                  <a:gd name="T14" fmla="*/ 1011 w 2014"/>
                  <a:gd name="T15" fmla="*/ 33 h 2013"/>
                  <a:gd name="T16" fmla="*/ 35 w 2014"/>
                  <a:gd name="T17" fmla="*/ 1005 h 2013"/>
                  <a:gd name="T18" fmla="*/ 1009 w 2014"/>
                  <a:gd name="T19" fmla="*/ 1982 h 2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14" h="2013">
                    <a:moveTo>
                      <a:pt x="993" y="2006"/>
                    </a:moveTo>
                    <a:cubicBezTo>
                      <a:pt x="447" y="1999"/>
                      <a:pt x="0" y="1541"/>
                      <a:pt x="11" y="988"/>
                    </a:cubicBezTo>
                    <a:cubicBezTo>
                      <a:pt x="22" y="445"/>
                      <a:pt x="472" y="0"/>
                      <a:pt x="1028" y="10"/>
                    </a:cubicBezTo>
                    <a:cubicBezTo>
                      <a:pt x="1572" y="19"/>
                      <a:pt x="2014" y="462"/>
                      <a:pt x="2011" y="1012"/>
                    </a:cubicBezTo>
                    <a:cubicBezTo>
                      <a:pt x="2007" y="1577"/>
                      <a:pt x="1549" y="2013"/>
                      <a:pt x="993" y="2006"/>
                    </a:cubicBezTo>
                    <a:close/>
                    <a:moveTo>
                      <a:pt x="1009" y="1982"/>
                    </a:moveTo>
                    <a:cubicBezTo>
                      <a:pt x="1547" y="1982"/>
                      <a:pt x="1986" y="1546"/>
                      <a:pt x="1987" y="1011"/>
                    </a:cubicBezTo>
                    <a:cubicBezTo>
                      <a:pt x="1989" y="476"/>
                      <a:pt x="1552" y="34"/>
                      <a:pt x="1011" y="33"/>
                    </a:cubicBezTo>
                    <a:cubicBezTo>
                      <a:pt x="479" y="33"/>
                      <a:pt x="36" y="468"/>
                      <a:pt x="35" y="1005"/>
                    </a:cubicBezTo>
                    <a:cubicBezTo>
                      <a:pt x="35" y="1537"/>
                      <a:pt x="467" y="1981"/>
                      <a:pt x="1009" y="198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63"/>
              </a:p>
            </p:txBody>
          </p:sp>
          <p:sp>
            <p:nvSpPr>
              <p:cNvPr id="55" name="Freeform 40">
                <a:extLst>
                  <a:ext uri="{FF2B5EF4-FFF2-40B4-BE49-F238E27FC236}">
                    <a16:creationId xmlns:a16="http://schemas.microsoft.com/office/drawing/2014/main" id="{FCFC5F54-A779-4ECA-B990-B597D552BD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56487" y="1327149"/>
                <a:ext cx="377825" cy="458787"/>
              </a:xfrm>
              <a:custGeom>
                <a:avLst/>
                <a:gdLst>
                  <a:gd name="T0" fmla="*/ 94 w 205"/>
                  <a:gd name="T1" fmla="*/ 176 h 250"/>
                  <a:gd name="T2" fmla="*/ 94 w 205"/>
                  <a:gd name="T3" fmla="*/ 162 h 250"/>
                  <a:gd name="T4" fmla="*/ 77 w 205"/>
                  <a:gd name="T5" fmla="*/ 120 h 250"/>
                  <a:gd name="T6" fmla="*/ 52 w 205"/>
                  <a:gd name="T7" fmla="*/ 96 h 250"/>
                  <a:gd name="T8" fmla="*/ 32 w 205"/>
                  <a:gd name="T9" fmla="*/ 91 h 250"/>
                  <a:gd name="T10" fmla="*/ 2 w 205"/>
                  <a:gd name="T11" fmla="*/ 92 h 250"/>
                  <a:gd name="T12" fmla="*/ 0 w 205"/>
                  <a:gd name="T13" fmla="*/ 88 h 250"/>
                  <a:gd name="T14" fmla="*/ 25 w 205"/>
                  <a:gd name="T15" fmla="*/ 30 h 250"/>
                  <a:gd name="T16" fmla="*/ 97 w 205"/>
                  <a:gd name="T17" fmla="*/ 28 h 250"/>
                  <a:gd name="T18" fmla="*/ 201 w 205"/>
                  <a:gd name="T19" fmla="*/ 181 h 250"/>
                  <a:gd name="T20" fmla="*/ 201 w 205"/>
                  <a:gd name="T21" fmla="*/ 198 h 250"/>
                  <a:gd name="T22" fmla="*/ 122 w 205"/>
                  <a:gd name="T23" fmla="*/ 249 h 250"/>
                  <a:gd name="T24" fmla="*/ 112 w 205"/>
                  <a:gd name="T25" fmla="*/ 247 h 250"/>
                  <a:gd name="T26" fmla="*/ 116 w 205"/>
                  <a:gd name="T27" fmla="*/ 237 h 250"/>
                  <a:gd name="T28" fmla="*/ 140 w 205"/>
                  <a:gd name="T29" fmla="*/ 214 h 250"/>
                  <a:gd name="T30" fmla="*/ 145 w 205"/>
                  <a:gd name="T31" fmla="*/ 185 h 250"/>
                  <a:gd name="T32" fmla="*/ 134 w 205"/>
                  <a:gd name="T33" fmla="*/ 171 h 250"/>
                  <a:gd name="T34" fmla="*/ 130 w 205"/>
                  <a:gd name="T35" fmla="*/ 139 h 250"/>
                  <a:gd name="T36" fmla="*/ 138 w 205"/>
                  <a:gd name="T37" fmla="*/ 116 h 250"/>
                  <a:gd name="T38" fmla="*/ 127 w 205"/>
                  <a:gd name="T39" fmla="*/ 109 h 250"/>
                  <a:gd name="T40" fmla="*/ 106 w 205"/>
                  <a:gd name="T41" fmla="*/ 127 h 250"/>
                  <a:gd name="T42" fmla="*/ 106 w 205"/>
                  <a:gd name="T43" fmla="*/ 150 h 250"/>
                  <a:gd name="T44" fmla="*/ 94 w 205"/>
                  <a:gd name="T45" fmla="*/ 176 h 250"/>
                  <a:gd name="T46" fmla="*/ 56 w 205"/>
                  <a:gd name="T47" fmla="*/ 66 h 250"/>
                  <a:gd name="T48" fmla="*/ 54 w 205"/>
                  <a:gd name="T49" fmla="*/ 70 h 250"/>
                  <a:gd name="T50" fmla="*/ 62 w 205"/>
                  <a:gd name="T51" fmla="*/ 93 h 250"/>
                  <a:gd name="T52" fmla="*/ 79 w 205"/>
                  <a:gd name="T53" fmla="*/ 102 h 250"/>
                  <a:gd name="T54" fmla="*/ 94 w 205"/>
                  <a:gd name="T55" fmla="*/ 87 h 250"/>
                  <a:gd name="T56" fmla="*/ 83 w 205"/>
                  <a:gd name="T57" fmla="*/ 69 h 250"/>
                  <a:gd name="T58" fmla="*/ 56 w 205"/>
                  <a:gd name="T59" fmla="*/ 6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5" h="250">
                    <a:moveTo>
                      <a:pt x="94" y="176"/>
                    </a:moveTo>
                    <a:cubicBezTo>
                      <a:pt x="94" y="170"/>
                      <a:pt x="94" y="166"/>
                      <a:pt x="94" y="162"/>
                    </a:cubicBezTo>
                    <a:cubicBezTo>
                      <a:pt x="96" y="145"/>
                      <a:pt x="90" y="131"/>
                      <a:pt x="77" y="120"/>
                    </a:cubicBezTo>
                    <a:cubicBezTo>
                      <a:pt x="69" y="112"/>
                      <a:pt x="60" y="104"/>
                      <a:pt x="52" y="96"/>
                    </a:cubicBezTo>
                    <a:cubicBezTo>
                      <a:pt x="46" y="91"/>
                      <a:pt x="42" y="87"/>
                      <a:pt x="32" y="91"/>
                    </a:cubicBezTo>
                    <a:cubicBezTo>
                      <a:pt x="23" y="95"/>
                      <a:pt x="12" y="92"/>
                      <a:pt x="2" y="92"/>
                    </a:cubicBezTo>
                    <a:cubicBezTo>
                      <a:pt x="1" y="90"/>
                      <a:pt x="0" y="89"/>
                      <a:pt x="0" y="88"/>
                    </a:cubicBezTo>
                    <a:cubicBezTo>
                      <a:pt x="8" y="69"/>
                      <a:pt x="14" y="48"/>
                      <a:pt x="25" y="30"/>
                    </a:cubicBezTo>
                    <a:cubicBezTo>
                      <a:pt x="43" y="1"/>
                      <a:pt x="77" y="0"/>
                      <a:pt x="97" y="28"/>
                    </a:cubicBezTo>
                    <a:cubicBezTo>
                      <a:pt x="133" y="78"/>
                      <a:pt x="167" y="130"/>
                      <a:pt x="201" y="181"/>
                    </a:cubicBezTo>
                    <a:cubicBezTo>
                      <a:pt x="205" y="186"/>
                      <a:pt x="205" y="193"/>
                      <a:pt x="201" y="198"/>
                    </a:cubicBezTo>
                    <a:cubicBezTo>
                      <a:pt x="181" y="226"/>
                      <a:pt x="155" y="242"/>
                      <a:pt x="122" y="249"/>
                    </a:cubicBezTo>
                    <a:cubicBezTo>
                      <a:pt x="119" y="250"/>
                      <a:pt x="116" y="248"/>
                      <a:pt x="112" y="247"/>
                    </a:cubicBezTo>
                    <a:cubicBezTo>
                      <a:pt x="113" y="243"/>
                      <a:pt x="113" y="239"/>
                      <a:pt x="116" y="237"/>
                    </a:cubicBezTo>
                    <a:cubicBezTo>
                      <a:pt x="123" y="229"/>
                      <a:pt x="132" y="221"/>
                      <a:pt x="140" y="214"/>
                    </a:cubicBezTo>
                    <a:cubicBezTo>
                      <a:pt x="152" y="205"/>
                      <a:pt x="153" y="198"/>
                      <a:pt x="145" y="185"/>
                    </a:cubicBezTo>
                    <a:cubicBezTo>
                      <a:pt x="142" y="180"/>
                      <a:pt x="138" y="175"/>
                      <a:pt x="134" y="171"/>
                    </a:cubicBezTo>
                    <a:cubicBezTo>
                      <a:pt x="125" y="161"/>
                      <a:pt x="125" y="150"/>
                      <a:pt x="130" y="139"/>
                    </a:cubicBezTo>
                    <a:cubicBezTo>
                      <a:pt x="133" y="132"/>
                      <a:pt x="136" y="124"/>
                      <a:pt x="138" y="116"/>
                    </a:cubicBezTo>
                    <a:cubicBezTo>
                      <a:pt x="139" y="109"/>
                      <a:pt x="133" y="105"/>
                      <a:pt x="127" y="109"/>
                    </a:cubicBezTo>
                    <a:cubicBezTo>
                      <a:pt x="120" y="114"/>
                      <a:pt x="111" y="119"/>
                      <a:pt x="106" y="127"/>
                    </a:cubicBezTo>
                    <a:cubicBezTo>
                      <a:pt x="103" y="133"/>
                      <a:pt x="105" y="142"/>
                      <a:pt x="106" y="150"/>
                    </a:cubicBezTo>
                    <a:cubicBezTo>
                      <a:pt x="107" y="160"/>
                      <a:pt x="103" y="168"/>
                      <a:pt x="94" y="176"/>
                    </a:cubicBezTo>
                    <a:close/>
                    <a:moveTo>
                      <a:pt x="56" y="66"/>
                    </a:moveTo>
                    <a:cubicBezTo>
                      <a:pt x="55" y="68"/>
                      <a:pt x="54" y="69"/>
                      <a:pt x="54" y="70"/>
                    </a:cubicBezTo>
                    <a:cubicBezTo>
                      <a:pt x="56" y="78"/>
                      <a:pt x="59" y="86"/>
                      <a:pt x="62" y="93"/>
                    </a:cubicBezTo>
                    <a:cubicBezTo>
                      <a:pt x="65" y="100"/>
                      <a:pt x="71" y="104"/>
                      <a:pt x="79" y="102"/>
                    </a:cubicBezTo>
                    <a:cubicBezTo>
                      <a:pt x="87" y="99"/>
                      <a:pt x="93" y="95"/>
                      <a:pt x="94" y="87"/>
                    </a:cubicBezTo>
                    <a:cubicBezTo>
                      <a:pt x="95" y="78"/>
                      <a:pt x="92" y="71"/>
                      <a:pt x="83" y="69"/>
                    </a:cubicBezTo>
                    <a:cubicBezTo>
                      <a:pt x="74" y="67"/>
                      <a:pt x="65" y="67"/>
                      <a:pt x="56" y="6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63"/>
              </a:p>
            </p:txBody>
          </p:sp>
          <p:sp>
            <p:nvSpPr>
              <p:cNvPr id="56" name="Freeform 41">
                <a:extLst>
                  <a:ext uri="{FF2B5EF4-FFF2-40B4-BE49-F238E27FC236}">
                    <a16:creationId xmlns:a16="http://schemas.microsoft.com/office/drawing/2014/main" id="{6DE9D4E9-C906-47E4-9485-64C99CB87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24737" y="1541462"/>
                <a:ext cx="203200" cy="231775"/>
              </a:xfrm>
              <a:custGeom>
                <a:avLst/>
                <a:gdLst>
                  <a:gd name="T0" fmla="*/ 17 w 111"/>
                  <a:gd name="T1" fmla="*/ 0 h 126"/>
                  <a:gd name="T2" fmla="*/ 17 w 111"/>
                  <a:gd name="T3" fmla="*/ 10 h 126"/>
                  <a:gd name="T4" fmla="*/ 26 w 111"/>
                  <a:gd name="T5" fmla="*/ 20 h 126"/>
                  <a:gd name="T6" fmla="*/ 44 w 111"/>
                  <a:gd name="T7" fmla="*/ 44 h 126"/>
                  <a:gd name="T8" fmla="*/ 53 w 111"/>
                  <a:gd name="T9" fmla="*/ 62 h 126"/>
                  <a:gd name="T10" fmla="*/ 62 w 111"/>
                  <a:gd name="T11" fmla="*/ 78 h 126"/>
                  <a:gd name="T12" fmla="*/ 79 w 111"/>
                  <a:gd name="T13" fmla="*/ 102 h 126"/>
                  <a:gd name="T14" fmla="*/ 87 w 111"/>
                  <a:gd name="T15" fmla="*/ 99 h 126"/>
                  <a:gd name="T16" fmla="*/ 103 w 111"/>
                  <a:gd name="T17" fmla="*/ 81 h 126"/>
                  <a:gd name="T18" fmla="*/ 108 w 111"/>
                  <a:gd name="T19" fmla="*/ 73 h 126"/>
                  <a:gd name="T20" fmla="*/ 111 w 111"/>
                  <a:gd name="T21" fmla="*/ 74 h 126"/>
                  <a:gd name="T22" fmla="*/ 105 w 111"/>
                  <a:gd name="T23" fmla="*/ 123 h 126"/>
                  <a:gd name="T24" fmla="*/ 17 w 111"/>
                  <a:gd name="T25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1" h="126">
                    <a:moveTo>
                      <a:pt x="17" y="0"/>
                    </a:moveTo>
                    <a:cubicBezTo>
                      <a:pt x="17" y="3"/>
                      <a:pt x="17" y="7"/>
                      <a:pt x="17" y="10"/>
                    </a:cubicBezTo>
                    <a:cubicBezTo>
                      <a:pt x="17" y="16"/>
                      <a:pt x="19" y="19"/>
                      <a:pt x="26" y="20"/>
                    </a:cubicBezTo>
                    <a:cubicBezTo>
                      <a:pt x="40" y="21"/>
                      <a:pt x="47" y="30"/>
                      <a:pt x="44" y="44"/>
                    </a:cubicBezTo>
                    <a:cubicBezTo>
                      <a:pt x="41" y="53"/>
                      <a:pt x="44" y="58"/>
                      <a:pt x="53" y="62"/>
                    </a:cubicBezTo>
                    <a:cubicBezTo>
                      <a:pt x="58" y="64"/>
                      <a:pt x="61" y="72"/>
                      <a:pt x="62" y="78"/>
                    </a:cubicBezTo>
                    <a:cubicBezTo>
                      <a:pt x="63" y="84"/>
                      <a:pt x="72" y="100"/>
                      <a:pt x="79" y="102"/>
                    </a:cubicBezTo>
                    <a:cubicBezTo>
                      <a:pt x="82" y="102"/>
                      <a:pt x="85" y="101"/>
                      <a:pt x="87" y="99"/>
                    </a:cubicBezTo>
                    <a:cubicBezTo>
                      <a:pt x="93" y="93"/>
                      <a:pt x="98" y="87"/>
                      <a:pt x="103" y="81"/>
                    </a:cubicBezTo>
                    <a:cubicBezTo>
                      <a:pt x="105" y="78"/>
                      <a:pt x="106" y="76"/>
                      <a:pt x="108" y="73"/>
                    </a:cubicBezTo>
                    <a:cubicBezTo>
                      <a:pt x="109" y="73"/>
                      <a:pt x="110" y="74"/>
                      <a:pt x="111" y="74"/>
                    </a:cubicBezTo>
                    <a:cubicBezTo>
                      <a:pt x="109" y="90"/>
                      <a:pt x="107" y="107"/>
                      <a:pt x="105" y="123"/>
                    </a:cubicBezTo>
                    <a:cubicBezTo>
                      <a:pt x="59" y="126"/>
                      <a:pt x="0" y="52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63"/>
              </a:p>
            </p:txBody>
          </p:sp>
          <p:sp>
            <p:nvSpPr>
              <p:cNvPr id="57" name="Freeform 42">
                <a:extLst>
                  <a:ext uri="{FF2B5EF4-FFF2-40B4-BE49-F238E27FC236}">
                    <a16:creationId xmlns:a16="http://schemas.microsoft.com/office/drawing/2014/main" id="{2D5C09AE-5B0C-4903-B3D6-A4675502D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3337" y="1666874"/>
                <a:ext cx="31750" cy="52387"/>
              </a:xfrm>
              <a:custGeom>
                <a:avLst/>
                <a:gdLst>
                  <a:gd name="T0" fmla="*/ 0 w 17"/>
                  <a:gd name="T1" fmla="*/ 27 h 29"/>
                  <a:gd name="T2" fmla="*/ 7 w 17"/>
                  <a:gd name="T3" fmla="*/ 1 h 29"/>
                  <a:gd name="T4" fmla="*/ 10 w 17"/>
                  <a:gd name="T5" fmla="*/ 0 h 29"/>
                  <a:gd name="T6" fmla="*/ 16 w 17"/>
                  <a:gd name="T7" fmla="*/ 13 h 29"/>
                  <a:gd name="T8" fmla="*/ 4 w 17"/>
                  <a:gd name="T9" fmla="*/ 29 h 29"/>
                  <a:gd name="T10" fmla="*/ 0 w 17"/>
                  <a:gd name="T11" fmla="*/ 2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9">
                    <a:moveTo>
                      <a:pt x="0" y="27"/>
                    </a:moveTo>
                    <a:cubicBezTo>
                      <a:pt x="3" y="18"/>
                      <a:pt x="5" y="10"/>
                      <a:pt x="7" y="1"/>
                    </a:cubicBezTo>
                    <a:cubicBezTo>
                      <a:pt x="8" y="1"/>
                      <a:pt x="9" y="0"/>
                      <a:pt x="10" y="0"/>
                    </a:cubicBezTo>
                    <a:cubicBezTo>
                      <a:pt x="12" y="4"/>
                      <a:pt x="17" y="10"/>
                      <a:pt x="16" y="13"/>
                    </a:cubicBezTo>
                    <a:cubicBezTo>
                      <a:pt x="14" y="19"/>
                      <a:pt x="8" y="24"/>
                      <a:pt x="4" y="29"/>
                    </a:cubicBezTo>
                    <a:cubicBezTo>
                      <a:pt x="3" y="29"/>
                      <a:pt x="2" y="28"/>
                      <a:pt x="0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63"/>
              </a:p>
            </p:txBody>
          </p:sp>
          <p:sp>
            <p:nvSpPr>
              <p:cNvPr id="58" name="Freeform 43">
                <a:extLst>
                  <a:ext uri="{FF2B5EF4-FFF2-40B4-BE49-F238E27FC236}">
                    <a16:creationId xmlns:a16="http://schemas.microsoft.com/office/drawing/2014/main" id="{B722ABED-48D7-4D57-9A82-1456BB0F4A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2375" y="1585912"/>
                <a:ext cx="26987" cy="44450"/>
              </a:xfrm>
              <a:custGeom>
                <a:avLst/>
                <a:gdLst>
                  <a:gd name="T0" fmla="*/ 12 w 14"/>
                  <a:gd name="T1" fmla="*/ 24 h 24"/>
                  <a:gd name="T2" fmla="*/ 5 w 14"/>
                  <a:gd name="T3" fmla="*/ 3 h 24"/>
                  <a:gd name="T4" fmla="*/ 12 w 14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24">
                    <a:moveTo>
                      <a:pt x="12" y="24"/>
                    </a:moveTo>
                    <a:cubicBezTo>
                      <a:pt x="0" y="19"/>
                      <a:pt x="8" y="9"/>
                      <a:pt x="5" y="3"/>
                    </a:cubicBezTo>
                    <a:cubicBezTo>
                      <a:pt x="14" y="0"/>
                      <a:pt x="14" y="1"/>
                      <a:pt x="12" y="2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63"/>
              </a:p>
            </p:txBody>
          </p:sp>
          <p:sp>
            <p:nvSpPr>
              <p:cNvPr id="59" name="Freeform 44">
                <a:extLst>
                  <a:ext uri="{FF2B5EF4-FFF2-40B4-BE49-F238E27FC236}">
                    <a16:creationId xmlns:a16="http://schemas.microsoft.com/office/drawing/2014/main" id="{F7A9DAFC-6248-4D03-A047-896B8E4D73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2425" y="2408237"/>
                <a:ext cx="53975" cy="65087"/>
              </a:xfrm>
              <a:custGeom>
                <a:avLst/>
                <a:gdLst>
                  <a:gd name="T0" fmla="*/ 10 w 29"/>
                  <a:gd name="T1" fmla="*/ 0 h 36"/>
                  <a:gd name="T2" fmla="*/ 29 w 29"/>
                  <a:gd name="T3" fmla="*/ 36 h 36"/>
                  <a:gd name="T4" fmla="*/ 10 w 29"/>
                  <a:gd name="T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36">
                    <a:moveTo>
                      <a:pt x="10" y="0"/>
                    </a:moveTo>
                    <a:cubicBezTo>
                      <a:pt x="21" y="10"/>
                      <a:pt x="26" y="22"/>
                      <a:pt x="29" y="36"/>
                    </a:cubicBezTo>
                    <a:cubicBezTo>
                      <a:pt x="7" y="35"/>
                      <a:pt x="0" y="23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63"/>
              </a:p>
            </p:txBody>
          </p:sp>
          <p:sp>
            <p:nvSpPr>
              <p:cNvPr id="60" name="Freeform 45">
                <a:extLst>
                  <a:ext uri="{FF2B5EF4-FFF2-40B4-BE49-F238E27FC236}">
                    <a16:creationId xmlns:a16="http://schemas.microsoft.com/office/drawing/2014/main" id="{DE46BB97-0B66-47A4-91E8-6681A35F8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53750" y="2446337"/>
                <a:ext cx="150812" cy="125412"/>
              </a:xfrm>
              <a:custGeom>
                <a:avLst/>
                <a:gdLst>
                  <a:gd name="T0" fmla="*/ 82 w 82"/>
                  <a:gd name="T1" fmla="*/ 49 h 68"/>
                  <a:gd name="T2" fmla="*/ 55 w 82"/>
                  <a:gd name="T3" fmla="*/ 61 h 68"/>
                  <a:gd name="T4" fmla="*/ 3 w 82"/>
                  <a:gd name="T5" fmla="*/ 10 h 68"/>
                  <a:gd name="T6" fmla="*/ 0 w 82"/>
                  <a:gd name="T7" fmla="*/ 0 h 68"/>
                  <a:gd name="T8" fmla="*/ 82 w 82"/>
                  <a:gd name="T9" fmla="*/ 49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68">
                    <a:moveTo>
                      <a:pt x="82" y="49"/>
                    </a:moveTo>
                    <a:cubicBezTo>
                      <a:pt x="76" y="66"/>
                      <a:pt x="69" y="68"/>
                      <a:pt x="55" y="61"/>
                    </a:cubicBezTo>
                    <a:cubicBezTo>
                      <a:pt x="32" y="50"/>
                      <a:pt x="12" y="35"/>
                      <a:pt x="3" y="10"/>
                    </a:cubicBezTo>
                    <a:cubicBezTo>
                      <a:pt x="2" y="7"/>
                      <a:pt x="2" y="4"/>
                      <a:pt x="0" y="0"/>
                    </a:cubicBezTo>
                    <a:cubicBezTo>
                      <a:pt x="33" y="10"/>
                      <a:pt x="58" y="29"/>
                      <a:pt x="82" y="4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63"/>
              </a:p>
            </p:txBody>
          </p:sp>
          <p:sp>
            <p:nvSpPr>
              <p:cNvPr id="61" name="Freeform 46">
                <a:extLst>
                  <a:ext uri="{FF2B5EF4-FFF2-40B4-BE49-F238E27FC236}">
                    <a16:creationId xmlns:a16="http://schemas.microsoft.com/office/drawing/2014/main" id="{69CA2A10-E0EE-43F3-B857-402D0BF689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3337" y="1049337"/>
                <a:ext cx="47625" cy="149225"/>
              </a:xfrm>
              <a:custGeom>
                <a:avLst/>
                <a:gdLst>
                  <a:gd name="T0" fmla="*/ 25 w 26"/>
                  <a:gd name="T1" fmla="*/ 0 h 81"/>
                  <a:gd name="T2" fmla="*/ 25 w 26"/>
                  <a:gd name="T3" fmla="*/ 65 h 81"/>
                  <a:gd name="T4" fmla="*/ 20 w 26"/>
                  <a:gd name="T5" fmla="*/ 72 h 81"/>
                  <a:gd name="T6" fmla="*/ 0 w 26"/>
                  <a:gd name="T7" fmla="*/ 81 h 81"/>
                  <a:gd name="T8" fmla="*/ 12 w 26"/>
                  <a:gd name="T9" fmla="*/ 63 h 81"/>
                  <a:gd name="T10" fmla="*/ 17 w 26"/>
                  <a:gd name="T11" fmla="*/ 21 h 81"/>
                  <a:gd name="T12" fmla="*/ 25 w 26"/>
                  <a:gd name="T13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81">
                    <a:moveTo>
                      <a:pt x="25" y="0"/>
                    </a:moveTo>
                    <a:cubicBezTo>
                      <a:pt x="25" y="22"/>
                      <a:pt x="26" y="44"/>
                      <a:pt x="25" y="65"/>
                    </a:cubicBezTo>
                    <a:cubicBezTo>
                      <a:pt x="25" y="67"/>
                      <a:pt x="22" y="70"/>
                      <a:pt x="20" y="72"/>
                    </a:cubicBezTo>
                    <a:cubicBezTo>
                      <a:pt x="14" y="76"/>
                      <a:pt x="8" y="79"/>
                      <a:pt x="0" y="81"/>
                    </a:cubicBezTo>
                    <a:cubicBezTo>
                      <a:pt x="4" y="75"/>
                      <a:pt x="7" y="68"/>
                      <a:pt x="12" y="63"/>
                    </a:cubicBezTo>
                    <a:cubicBezTo>
                      <a:pt x="23" y="50"/>
                      <a:pt x="26" y="36"/>
                      <a:pt x="17" y="21"/>
                    </a:cubicBezTo>
                    <a:cubicBezTo>
                      <a:pt x="12" y="13"/>
                      <a:pt x="15" y="6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63"/>
              </a:p>
            </p:txBody>
          </p:sp>
          <p:sp>
            <p:nvSpPr>
              <p:cNvPr id="62" name="Freeform 47">
                <a:extLst>
                  <a:ext uri="{FF2B5EF4-FFF2-40B4-BE49-F238E27FC236}">
                    <a16:creationId xmlns:a16="http://schemas.microsoft.com/office/drawing/2014/main" id="{39AC7BC8-2F1D-4CFF-8689-1C812DB11D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74075" y="5570537"/>
                <a:ext cx="150812" cy="271462"/>
              </a:xfrm>
              <a:custGeom>
                <a:avLst/>
                <a:gdLst>
                  <a:gd name="T0" fmla="*/ 3 w 82"/>
                  <a:gd name="T1" fmla="*/ 128 h 148"/>
                  <a:gd name="T2" fmla="*/ 14 w 82"/>
                  <a:gd name="T3" fmla="*/ 12 h 148"/>
                  <a:gd name="T4" fmla="*/ 28 w 82"/>
                  <a:gd name="T5" fmla="*/ 2 h 148"/>
                  <a:gd name="T6" fmla="*/ 67 w 82"/>
                  <a:gd name="T7" fmla="*/ 35 h 148"/>
                  <a:gd name="T8" fmla="*/ 58 w 82"/>
                  <a:gd name="T9" fmla="*/ 128 h 148"/>
                  <a:gd name="T10" fmla="*/ 10 w 82"/>
                  <a:gd name="T11" fmla="*/ 144 h 148"/>
                  <a:gd name="T12" fmla="*/ 3 w 82"/>
                  <a:gd name="T13" fmla="*/ 12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" h="148">
                    <a:moveTo>
                      <a:pt x="3" y="128"/>
                    </a:moveTo>
                    <a:cubicBezTo>
                      <a:pt x="7" y="88"/>
                      <a:pt x="10" y="50"/>
                      <a:pt x="14" y="12"/>
                    </a:cubicBezTo>
                    <a:cubicBezTo>
                      <a:pt x="15" y="1"/>
                      <a:pt x="18" y="0"/>
                      <a:pt x="28" y="2"/>
                    </a:cubicBezTo>
                    <a:cubicBezTo>
                      <a:pt x="47" y="6"/>
                      <a:pt x="60" y="18"/>
                      <a:pt x="67" y="35"/>
                    </a:cubicBezTo>
                    <a:cubicBezTo>
                      <a:pt x="82" y="68"/>
                      <a:pt x="74" y="99"/>
                      <a:pt x="58" y="128"/>
                    </a:cubicBezTo>
                    <a:cubicBezTo>
                      <a:pt x="48" y="147"/>
                      <a:pt x="29" y="148"/>
                      <a:pt x="10" y="144"/>
                    </a:cubicBezTo>
                    <a:cubicBezTo>
                      <a:pt x="0" y="142"/>
                      <a:pt x="3" y="133"/>
                      <a:pt x="3" y="1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63"/>
              </a:p>
            </p:txBody>
          </p:sp>
          <p:sp>
            <p:nvSpPr>
              <p:cNvPr id="63" name="Freeform 49">
                <a:extLst>
                  <a:ext uri="{FF2B5EF4-FFF2-40B4-BE49-F238E27FC236}">
                    <a16:creationId xmlns:a16="http://schemas.microsoft.com/office/drawing/2014/main" id="{902EB0DE-5BEE-4464-AFDA-C6CF7E8B8E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7062" y="5494337"/>
                <a:ext cx="149225" cy="284162"/>
              </a:xfrm>
              <a:custGeom>
                <a:avLst/>
                <a:gdLst>
                  <a:gd name="T0" fmla="*/ 0 w 81"/>
                  <a:gd name="T1" fmla="*/ 58 h 155"/>
                  <a:gd name="T2" fmla="*/ 8 w 81"/>
                  <a:gd name="T3" fmla="*/ 21 h 155"/>
                  <a:gd name="T4" fmla="*/ 36 w 81"/>
                  <a:gd name="T5" fmla="*/ 0 h 155"/>
                  <a:gd name="T6" fmla="*/ 62 w 81"/>
                  <a:gd name="T7" fmla="*/ 20 h 155"/>
                  <a:gd name="T8" fmla="*/ 79 w 81"/>
                  <a:gd name="T9" fmla="*/ 83 h 155"/>
                  <a:gd name="T10" fmla="*/ 64 w 81"/>
                  <a:gd name="T11" fmla="*/ 140 h 155"/>
                  <a:gd name="T12" fmla="*/ 22 w 81"/>
                  <a:gd name="T13" fmla="*/ 137 h 155"/>
                  <a:gd name="T14" fmla="*/ 0 w 81"/>
                  <a:gd name="T15" fmla="*/ 58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1" h="155">
                    <a:moveTo>
                      <a:pt x="0" y="58"/>
                    </a:moveTo>
                    <a:cubicBezTo>
                      <a:pt x="2" y="50"/>
                      <a:pt x="4" y="35"/>
                      <a:pt x="8" y="21"/>
                    </a:cubicBezTo>
                    <a:cubicBezTo>
                      <a:pt x="13" y="7"/>
                      <a:pt x="23" y="0"/>
                      <a:pt x="36" y="0"/>
                    </a:cubicBezTo>
                    <a:cubicBezTo>
                      <a:pt x="48" y="0"/>
                      <a:pt x="58" y="6"/>
                      <a:pt x="62" y="20"/>
                    </a:cubicBezTo>
                    <a:cubicBezTo>
                      <a:pt x="69" y="41"/>
                      <a:pt x="77" y="62"/>
                      <a:pt x="79" y="83"/>
                    </a:cubicBezTo>
                    <a:cubicBezTo>
                      <a:pt x="81" y="103"/>
                      <a:pt x="77" y="123"/>
                      <a:pt x="64" y="140"/>
                    </a:cubicBezTo>
                    <a:cubicBezTo>
                      <a:pt x="52" y="155"/>
                      <a:pt x="33" y="153"/>
                      <a:pt x="22" y="137"/>
                    </a:cubicBezTo>
                    <a:cubicBezTo>
                      <a:pt x="7" y="116"/>
                      <a:pt x="1" y="91"/>
                      <a:pt x="0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63"/>
              </a:p>
            </p:txBody>
          </p:sp>
          <p:sp>
            <p:nvSpPr>
              <p:cNvPr id="64" name="Freeform 50">
                <a:extLst>
                  <a:ext uri="{FF2B5EF4-FFF2-40B4-BE49-F238E27FC236}">
                    <a16:creationId xmlns:a16="http://schemas.microsoft.com/office/drawing/2014/main" id="{E2D7CE7F-B008-43C1-A285-1270B308DF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3362" y="5434012"/>
                <a:ext cx="71437" cy="119062"/>
              </a:xfrm>
              <a:custGeom>
                <a:avLst/>
                <a:gdLst>
                  <a:gd name="T0" fmla="*/ 34 w 39"/>
                  <a:gd name="T1" fmla="*/ 0 h 65"/>
                  <a:gd name="T2" fmla="*/ 39 w 39"/>
                  <a:gd name="T3" fmla="*/ 65 h 65"/>
                  <a:gd name="T4" fmla="*/ 0 w 39"/>
                  <a:gd name="T5" fmla="*/ 49 h 65"/>
                  <a:gd name="T6" fmla="*/ 32 w 39"/>
                  <a:gd name="T7" fmla="*/ 0 h 65"/>
                  <a:gd name="T8" fmla="*/ 34 w 39"/>
                  <a:gd name="T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65">
                    <a:moveTo>
                      <a:pt x="34" y="0"/>
                    </a:moveTo>
                    <a:cubicBezTo>
                      <a:pt x="36" y="21"/>
                      <a:pt x="37" y="42"/>
                      <a:pt x="39" y="65"/>
                    </a:cubicBezTo>
                    <a:cubicBezTo>
                      <a:pt x="26" y="59"/>
                      <a:pt x="14" y="54"/>
                      <a:pt x="0" y="49"/>
                    </a:cubicBezTo>
                    <a:cubicBezTo>
                      <a:pt x="11" y="32"/>
                      <a:pt x="21" y="16"/>
                      <a:pt x="32" y="0"/>
                    </a:cubicBezTo>
                    <a:cubicBezTo>
                      <a:pt x="33" y="0"/>
                      <a:pt x="33" y="0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63"/>
              </a:p>
            </p:txBody>
          </p:sp>
          <p:sp>
            <p:nvSpPr>
              <p:cNvPr id="65" name="Freeform 53">
                <a:extLst>
                  <a:ext uri="{FF2B5EF4-FFF2-40B4-BE49-F238E27FC236}">
                    <a16:creationId xmlns:a16="http://schemas.microsoft.com/office/drawing/2014/main" id="{D81DBB31-0343-45F6-8D5F-BE7474D9B5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4075" y="1722437"/>
                <a:ext cx="3311525" cy="3430587"/>
              </a:xfrm>
              <a:custGeom>
                <a:avLst/>
                <a:gdLst>
                  <a:gd name="T0" fmla="*/ 679 w 1801"/>
                  <a:gd name="T1" fmla="*/ 472 h 1869"/>
                  <a:gd name="T2" fmla="*/ 809 w 1801"/>
                  <a:gd name="T3" fmla="*/ 114 h 1869"/>
                  <a:gd name="T4" fmla="*/ 1085 w 1801"/>
                  <a:gd name="T5" fmla="*/ 10 h 1869"/>
                  <a:gd name="T6" fmla="*/ 1226 w 1801"/>
                  <a:gd name="T7" fmla="*/ 291 h 1869"/>
                  <a:gd name="T8" fmla="*/ 1128 w 1801"/>
                  <a:gd name="T9" fmla="*/ 525 h 1869"/>
                  <a:gd name="T10" fmla="*/ 1499 w 1801"/>
                  <a:gd name="T11" fmla="*/ 445 h 1869"/>
                  <a:gd name="T12" fmla="*/ 1567 w 1801"/>
                  <a:gd name="T13" fmla="*/ 446 h 1869"/>
                  <a:gd name="T14" fmla="*/ 1801 w 1801"/>
                  <a:gd name="T15" fmla="*/ 621 h 1869"/>
                  <a:gd name="T16" fmla="*/ 1644 w 1801"/>
                  <a:gd name="T17" fmla="*/ 879 h 1869"/>
                  <a:gd name="T18" fmla="*/ 1444 w 1801"/>
                  <a:gd name="T19" fmla="*/ 917 h 1869"/>
                  <a:gd name="T20" fmla="*/ 1370 w 1801"/>
                  <a:gd name="T21" fmla="*/ 928 h 1869"/>
                  <a:gd name="T22" fmla="*/ 1651 w 1801"/>
                  <a:gd name="T23" fmla="*/ 1237 h 1869"/>
                  <a:gd name="T24" fmla="*/ 1638 w 1801"/>
                  <a:gd name="T25" fmla="*/ 1429 h 1869"/>
                  <a:gd name="T26" fmla="*/ 1613 w 1801"/>
                  <a:gd name="T27" fmla="*/ 1556 h 1869"/>
                  <a:gd name="T28" fmla="*/ 1295 w 1801"/>
                  <a:gd name="T29" fmla="*/ 1538 h 1869"/>
                  <a:gd name="T30" fmla="*/ 1141 w 1801"/>
                  <a:gd name="T31" fmla="*/ 1337 h 1869"/>
                  <a:gd name="T32" fmla="*/ 1015 w 1801"/>
                  <a:gd name="T33" fmla="*/ 1731 h 1869"/>
                  <a:gd name="T34" fmla="*/ 731 w 1801"/>
                  <a:gd name="T35" fmla="*/ 1866 h 1869"/>
                  <a:gd name="T36" fmla="*/ 579 w 1801"/>
                  <a:gd name="T37" fmla="*/ 1610 h 1869"/>
                  <a:gd name="T38" fmla="*/ 663 w 1801"/>
                  <a:gd name="T39" fmla="*/ 1367 h 1869"/>
                  <a:gd name="T40" fmla="*/ 627 w 1801"/>
                  <a:gd name="T41" fmla="*/ 1353 h 1869"/>
                  <a:gd name="T42" fmla="*/ 233 w 1801"/>
                  <a:gd name="T43" fmla="*/ 1424 h 1869"/>
                  <a:gd name="T44" fmla="*/ 0 w 1801"/>
                  <a:gd name="T45" fmla="*/ 1248 h 1869"/>
                  <a:gd name="T46" fmla="*/ 148 w 1801"/>
                  <a:gd name="T47" fmla="*/ 1003 h 1869"/>
                  <a:gd name="T48" fmla="*/ 391 w 1801"/>
                  <a:gd name="T49" fmla="*/ 948 h 1869"/>
                  <a:gd name="T50" fmla="*/ 431 w 1801"/>
                  <a:gd name="T51" fmla="*/ 942 h 1869"/>
                  <a:gd name="T52" fmla="*/ 151 w 1801"/>
                  <a:gd name="T53" fmla="*/ 636 h 1869"/>
                  <a:gd name="T54" fmla="*/ 161 w 1801"/>
                  <a:gd name="T55" fmla="*/ 452 h 1869"/>
                  <a:gd name="T56" fmla="*/ 186 w 1801"/>
                  <a:gd name="T57" fmla="*/ 315 h 1869"/>
                  <a:gd name="T58" fmla="*/ 476 w 1801"/>
                  <a:gd name="T59" fmla="*/ 320 h 1869"/>
                  <a:gd name="T60" fmla="*/ 646 w 1801"/>
                  <a:gd name="T61" fmla="*/ 517 h 1869"/>
                  <a:gd name="T62" fmla="*/ 1031 w 1801"/>
                  <a:gd name="T63" fmla="*/ 1092 h 1869"/>
                  <a:gd name="T64" fmla="*/ 1063 w 1801"/>
                  <a:gd name="T65" fmla="*/ 899 h 1869"/>
                  <a:gd name="T66" fmla="*/ 1104 w 1801"/>
                  <a:gd name="T67" fmla="*/ 898 h 1869"/>
                  <a:gd name="T68" fmla="*/ 969 w 1801"/>
                  <a:gd name="T69" fmla="*/ 751 h 1869"/>
                  <a:gd name="T70" fmla="*/ 964 w 1801"/>
                  <a:gd name="T71" fmla="*/ 743 h 1869"/>
                  <a:gd name="T72" fmla="*/ 833 w 1801"/>
                  <a:gd name="T73" fmla="*/ 796 h 1869"/>
                  <a:gd name="T74" fmla="*/ 767 w 1801"/>
                  <a:gd name="T75" fmla="*/ 777 h 1869"/>
                  <a:gd name="T76" fmla="*/ 700 w 1801"/>
                  <a:gd name="T77" fmla="*/ 970 h 1869"/>
                  <a:gd name="T78" fmla="*/ 853 w 1801"/>
                  <a:gd name="T79" fmla="*/ 1092 h 1869"/>
                  <a:gd name="T80" fmla="*/ 832 w 1801"/>
                  <a:gd name="T81" fmla="*/ 1129 h 1869"/>
                  <a:gd name="T82" fmla="*/ 1031 w 1801"/>
                  <a:gd name="T83" fmla="*/ 1092 h 1869"/>
                  <a:gd name="T84" fmla="*/ 569 w 1801"/>
                  <a:gd name="T85" fmla="*/ 1119 h 1869"/>
                  <a:gd name="T86" fmla="*/ 694 w 1801"/>
                  <a:gd name="T87" fmla="*/ 1122 h 1869"/>
                  <a:gd name="T88" fmla="*/ 938 w 1801"/>
                  <a:gd name="T89" fmla="*/ 611 h 1869"/>
                  <a:gd name="T90" fmla="*/ 813 w 1801"/>
                  <a:gd name="T91" fmla="*/ 610 h 1869"/>
                  <a:gd name="T92" fmla="*/ 938 w 1801"/>
                  <a:gd name="T93" fmla="*/ 611 h 1869"/>
                  <a:gd name="T94" fmla="*/ 1170 w 1801"/>
                  <a:gd name="T95" fmla="*/ 688 h 1869"/>
                  <a:gd name="T96" fmla="*/ 1169 w 1801"/>
                  <a:gd name="T97" fmla="*/ 813 h 1869"/>
                  <a:gd name="T98" fmla="*/ 989 w 1801"/>
                  <a:gd name="T99" fmla="*/ 1260 h 1869"/>
                  <a:gd name="T100" fmla="*/ 864 w 1801"/>
                  <a:gd name="T101" fmla="*/ 1260 h 1869"/>
                  <a:gd name="T102" fmla="*/ 989 w 1801"/>
                  <a:gd name="T103" fmla="*/ 1260 h 1869"/>
                  <a:gd name="T104" fmla="*/ 606 w 1801"/>
                  <a:gd name="T105" fmla="*/ 733 h 1869"/>
                  <a:gd name="T106" fmla="*/ 605 w 1801"/>
                  <a:gd name="T107" fmla="*/ 857 h 1869"/>
                  <a:gd name="T108" fmla="*/ 1257 w 1801"/>
                  <a:gd name="T109" fmla="*/ 1076 h 1869"/>
                  <a:gd name="T110" fmla="*/ 1133 w 1801"/>
                  <a:gd name="T111" fmla="*/ 1075 h 1869"/>
                  <a:gd name="T112" fmla="*/ 1257 w 1801"/>
                  <a:gd name="T113" fmla="*/ 1076 h 18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01" h="1869">
                    <a:moveTo>
                      <a:pt x="659" y="533"/>
                    </a:moveTo>
                    <a:cubicBezTo>
                      <a:pt x="666" y="512"/>
                      <a:pt x="673" y="492"/>
                      <a:pt x="679" y="472"/>
                    </a:cubicBezTo>
                    <a:cubicBezTo>
                      <a:pt x="714" y="362"/>
                      <a:pt x="750" y="251"/>
                      <a:pt x="785" y="140"/>
                    </a:cubicBezTo>
                    <a:cubicBezTo>
                      <a:pt x="789" y="127"/>
                      <a:pt x="796" y="119"/>
                      <a:pt x="809" y="114"/>
                    </a:cubicBezTo>
                    <a:cubicBezTo>
                      <a:pt x="895" y="78"/>
                      <a:pt x="981" y="41"/>
                      <a:pt x="1067" y="4"/>
                    </a:cubicBezTo>
                    <a:cubicBezTo>
                      <a:pt x="1076" y="0"/>
                      <a:pt x="1080" y="1"/>
                      <a:pt x="1085" y="10"/>
                    </a:cubicBezTo>
                    <a:cubicBezTo>
                      <a:pt x="1131" y="95"/>
                      <a:pt x="1178" y="180"/>
                      <a:pt x="1224" y="266"/>
                    </a:cubicBezTo>
                    <a:cubicBezTo>
                      <a:pt x="1229" y="274"/>
                      <a:pt x="1230" y="282"/>
                      <a:pt x="1226" y="291"/>
                    </a:cubicBezTo>
                    <a:cubicBezTo>
                      <a:pt x="1195" y="364"/>
                      <a:pt x="1164" y="438"/>
                      <a:pt x="1134" y="511"/>
                    </a:cubicBezTo>
                    <a:cubicBezTo>
                      <a:pt x="1132" y="515"/>
                      <a:pt x="1131" y="519"/>
                      <a:pt x="1128" y="525"/>
                    </a:cubicBezTo>
                    <a:cubicBezTo>
                      <a:pt x="1144" y="522"/>
                      <a:pt x="1157" y="520"/>
                      <a:pt x="1171" y="517"/>
                    </a:cubicBezTo>
                    <a:cubicBezTo>
                      <a:pt x="1280" y="493"/>
                      <a:pt x="1390" y="469"/>
                      <a:pt x="1499" y="445"/>
                    </a:cubicBezTo>
                    <a:cubicBezTo>
                      <a:pt x="1510" y="443"/>
                      <a:pt x="1521" y="441"/>
                      <a:pt x="1532" y="438"/>
                    </a:cubicBezTo>
                    <a:cubicBezTo>
                      <a:pt x="1546" y="434"/>
                      <a:pt x="1556" y="438"/>
                      <a:pt x="1567" y="446"/>
                    </a:cubicBezTo>
                    <a:cubicBezTo>
                      <a:pt x="1643" y="503"/>
                      <a:pt x="1719" y="560"/>
                      <a:pt x="1795" y="616"/>
                    </a:cubicBezTo>
                    <a:cubicBezTo>
                      <a:pt x="1797" y="618"/>
                      <a:pt x="1798" y="619"/>
                      <a:pt x="1801" y="621"/>
                    </a:cubicBezTo>
                    <a:cubicBezTo>
                      <a:pt x="1788" y="644"/>
                      <a:pt x="1774" y="665"/>
                      <a:pt x="1761" y="687"/>
                    </a:cubicBezTo>
                    <a:cubicBezTo>
                      <a:pt x="1722" y="751"/>
                      <a:pt x="1683" y="815"/>
                      <a:pt x="1644" y="879"/>
                    </a:cubicBezTo>
                    <a:cubicBezTo>
                      <a:pt x="1638" y="889"/>
                      <a:pt x="1630" y="894"/>
                      <a:pt x="1618" y="895"/>
                    </a:cubicBezTo>
                    <a:cubicBezTo>
                      <a:pt x="1560" y="902"/>
                      <a:pt x="1502" y="910"/>
                      <a:pt x="1444" y="917"/>
                    </a:cubicBezTo>
                    <a:cubicBezTo>
                      <a:pt x="1423" y="920"/>
                      <a:pt x="1402" y="923"/>
                      <a:pt x="1380" y="926"/>
                    </a:cubicBezTo>
                    <a:cubicBezTo>
                      <a:pt x="1377" y="926"/>
                      <a:pt x="1374" y="927"/>
                      <a:pt x="1370" y="928"/>
                    </a:cubicBezTo>
                    <a:cubicBezTo>
                      <a:pt x="1378" y="938"/>
                      <a:pt x="1386" y="946"/>
                      <a:pt x="1394" y="955"/>
                    </a:cubicBezTo>
                    <a:cubicBezTo>
                      <a:pt x="1479" y="1049"/>
                      <a:pt x="1565" y="1143"/>
                      <a:pt x="1651" y="1237"/>
                    </a:cubicBezTo>
                    <a:cubicBezTo>
                      <a:pt x="1658" y="1244"/>
                      <a:pt x="1660" y="1252"/>
                      <a:pt x="1659" y="1263"/>
                    </a:cubicBezTo>
                    <a:cubicBezTo>
                      <a:pt x="1652" y="1318"/>
                      <a:pt x="1645" y="1374"/>
                      <a:pt x="1638" y="1429"/>
                    </a:cubicBezTo>
                    <a:cubicBezTo>
                      <a:pt x="1634" y="1468"/>
                      <a:pt x="1628" y="1508"/>
                      <a:pt x="1624" y="1547"/>
                    </a:cubicBezTo>
                    <a:cubicBezTo>
                      <a:pt x="1623" y="1554"/>
                      <a:pt x="1620" y="1556"/>
                      <a:pt x="1613" y="1556"/>
                    </a:cubicBezTo>
                    <a:cubicBezTo>
                      <a:pt x="1515" y="1554"/>
                      <a:pt x="1416" y="1552"/>
                      <a:pt x="1318" y="1550"/>
                    </a:cubicBezTo>
                    <a:cubicBezTo>
                      <a:pt x="1308" y="1550"/>
                      <a:pt x="1301" y="1545"/>
                      <a:pt x="1295" y="1538"/>
                    </a:cubicBezTo>
                    <a:cubicBezTo>
                      <a:pt x="1247" y="1475"/>
                      <a:pt x="1199" y="1412"/>
                      <a:pt x="1151" y="1349"/>
                    </a:cubicBezTo>
                    <a:cubicBezTo>
                      <a:pt x="1149" y="1346"/>
                      <a:pt x="1146" y="1342"/>
                      <a:pt x="1141" y="1337"/>
                    </a:cubicBezTo>
                    <a:cubicBezTo>
                      <a:pt x="1138" y="1346"/>
                      <a:pt x="1136" y="1352"/>
                      <a:pt x="1133" y="1359"/>
                    </a:cubicBezTo>
                    <a:cubicBezTo>
                      <a:pt x="1094" y="1483"/>
                      <a:pt x="1054" y="1607"/>
                      <a:pt x="1015" y="1731"/>
                    </a:cubicBezTo>
                    <a:cubicBezTo>
                      <a:pt x="1011" y="1743"/>
                      <a:pt x="1005" y="1750"/>
                      <a:pt x="993" y="1755"/>
                    </a:cubicBezTo>
                    <a:cubicBezTo>
                      <a:pt x="905" y="1792"/>
                      <a:pt x="818" y="1829"/>
                      <a:pt x="731" y="1866"/>
                    </a:cubicBezTo>
                    <a:cubicBezTo>
                      <a:pt x="724" y="1869"/>
                      <a:pt x="720" y="1869"/>
                      <a:pt x="716" y="1861"/>
                    </a:cubicBezTo>
                    <a:cubicBezTo>
                      <a:pt x="671" y="1777"/>
                      <a:pt x="625" y="1693"/>
                      <a:pt x="579" y="1610"/>
                    </a:cubicBezTo>
                    <a:cubicBezTo>
                      <a:pt x="572" y="1597"/>
                      <a:pt x="572" y="1586"/>
                      <a:pt x="577" y="1572"/>
                    </a:cubicBezTo>
                    <a:cubicBezTo>
                      <a:pt x="606" y="1504"/>
                      <a:pt x="635" y="1436"/>
                      <a:pt x="663" y="1367"/>
                    </a:cubicBezTo>
                    <a:cubicBezTo>
                      <a:pt x="666" y="1360"/>
                      <a:pt x="668" y="1353"/>
                      <a:pt x="672" y="1344"/>
                    </a:cubicBezTo>
                    <a:cubicBezTo>
                      <a:pt x="656" y="1347"/>
                      <a:pt x="642" y="1350"/>
                      <a:pt x="627" y="1353"/>
                    </a:cubicBezTo>
                    <a:cubicBezTo>
                      <a:pt x="508" y="1379"/>
                      <a:pt x="389" y="1406"/>
                      <a:pt x="269" y="1432"/>
                    </a:cubicBezTo>
                    <a:cubicBezTo>
                      <a:pt x="255" y="1435"/>
                      <a:pt x="244" y="1433"/>
                      <a:pt x="233" y="1424"/>
                    </a:cubicBezTo>
                    <a:cubicBezTo>
                      <a:pt x="158" y="1368"/>
                      <a:pt x="84" y="1312"/>
                      <a:pt x="10" y="1256"/>
                    </a:cubicBezTo>
                    <a:cubicBezTo>
                      <a:pt x="6" y="1254"/>
                      <a:pt x="4" y="1252"/>
                      <a:pt x="0" y="1248"/>
                    </a:cubicBezTo>
                    <a:cubicBezTo>
                      <a:pt x="7" y="1235"/>
                      <a:pt x="15" y="1222"/>
                      <a:pt x="23" y="1209"/>
                    </a:cubicBezTo>
                    <a:cubicBezTo>
                      <a:pt x="65" y="1140"/>
                      <a:pt x="107" y="1072"/>
                      <a:pt x="148" y="1003"/>
                    </a:cubicBezTo>
                    <a:cubicBezTo>
                      <a:pt x="160" y="983"/>
                      <a:pt x="174" y="975"/>
                      <a:pt x="197" y="972"/>
                    </a:cubicBezTo>
                    <a:cubicBezTo>
                      <a:pt x="262" y="965"/>
                      <a:pt x="326" y="956"/>
                      <a:pt x="391" y="948"/>
                    </a:cubicBezTo>
                    <a:cubicBezTo>
                      <a:pt x="398" y="947"/>
                      <a:pt x="406" y="946"/>
                      <a:pt x="414" y="945"/>
                    </a:cubicBezTo>
                    <a:cubicBezTo>
                      <a:pt x="419" y="945"/>
                      <a:pt x="424" y="943"/>
                      <a:pt x="431" y="942"/>
                    </a:cubicBezTo>
                    <a:cubicBezTo>
                      <a:pt x="418" y="928"/>
                      <a:pt x="407" y="915"/>
                      <a:pt x="395" y="903"/>
                    </a:cubicBezTo>
                    <a:cubicBezTo>
                      <a:pt x="314" y="814"/>
                      <a:pt x="233" y="724"/>
                      <a:pt x="151" y="636"/>
                    </a:cubicBezTo>
                    <a:cubicBezTo>
                      <a:pt x="143" y="627"/>
                      <a:pt x="141" y="618"/>
                      <a:pt x="142" y="606"/>
                    </a:cubicBezTo>
                    <a:cubicBezTo>
                      <a:pt x="149" y="554"/>
                      <a:pt x="155" y="503"/>
                      <a:pt x="161" y="452"/>
                    </a:cubicBezTo>
                    <a:cubicBezTo>
                      <a:pt x="166" y="409"/>
                      <a:pt x="171" y="366"/>
                      <a:pt x="176" y="323"/>
                    </a:cubicBezTo>
                    <a:cubicBezTo>
                      <a:pt x="177" y="316"/>
                      <a:pt x="180" y="315"/>
                      <a:pt x="186" y="315"/>
                    </a:cubicBezTo>
                    <a:cubicBezTo>
                      <a:pt x="239" y="316"/>
                      <a:pt x="292" y="316"/>
                      <a:pt x="346" y="316"/>
                    </a:cubicBezTo>
                    <a:cubicBezTo>
                      <a:pt x="389" y="317"/>
                      <a:pt x="433" y="319"/>
                      <a:pt x="476" y="320"/>
                    </a:cubicBezTo>
                    <a:cubicBezTo>
                      <a:pt x="489" y="320"/>
                      <a:pt x="498" y="324"/>
                      <a:pt x="506" y="334"/>
                    </a:cubicBezTo>
                    <a:cubicBezTo>
                      <a:pt x="553" y="396"/>
                      <a:pt x="600" y="456"/>
                      <a:pt x="646" y="517"/>
                    </a:cubicBezTo>
                    <a:cubicBezTo>
                      <a:pt x="650" y="522"/>
                      <a:pt x="654" y="527"/>
                      <a:pt x="659" y="533"/>
                    </a:cubicBezTo>
                    <a:close/>
                    <a:moveTo>
                      <a:pt x="1031" y="1092"/>
                    </a:moveTo>
                    <a:cubicBezTo>
                      <a:pt x="1032" y="1091"/>
                      <a:pt x="1034" y="1091"/>
                      <a:pt x="1035" y="1091"/>
                    </a:cubicBezTo>
                    <a:cubicBezTo>
                      <a:pt x="1044" y="1027"/>
                      <a:pt x="1053" y="963"/>
                      <a:pt x="1063" y="899"/>
                    </a:cubicBezTo>
                    <a:cubicBezTo>
                      <a:pt x="1077" y="899"/>
                      <a:pt x="1090" y="900"/>
                      <a:pt x="1103" y="901"/>
                    </a:cubicBezTo>
                    <a:cubicBezTo>
                      <a:pt x="1103" y="900"/>
                      <a:pt x="1103" y="899"/>
                      <a:pt x="1104" y="898"/>
                    </a:cubicBezTo>
                    <a:cubicBezTo>
                      <a:pt x="1052" y="858"/>
                      <a:pt x="1001" y="818"/>
                      <a:pt x="949" y="778"/>
                    </a:cubicBezTo>
                    <a:cubicBezTo>
                      <a:pt x="956" y="769"/>
                      <a:pt x="963" y="760"/>
                      <a:pt x="969" y="751"/>
                    </a:cubicBezTo>
                    <a:cubicBezTo>
                      <a:pt x="971" y="749"/>
                      <a:pt x="970" y="746"/>
                      <a:pt x="971" y="744"/>
                    </a:cubicBezTo>
                    <a:cubicBezTo>
                      <a:pt x="968" y="744"/>
                      <a:pt x="966" y="743"/>
                      <a:pt x="964" y="743"/>
                    </a:cubicBezTo>
                    <a:cubicBezTo>
                      <a:pt x="962" y="744"/>
                      <a:pt x="961" y="745"/>
                      <a:pt x="959" y="745"/>
                    </a:cubicBezTo>
                    <a:cubicBezTo>
                      <a:pt x="917" y="762"/>
                      <a:pt x="875" y="779"/>
                      <a:pt x="833" y="796"/>
                    </a:cubicBezTo>
                    <a:cubicBezTo>
                      <a:pt x="818" y="802"/>
                      <a:pt x="803" y="808"/>
                      <a:pt x="789" y="814"/>
                    </a:cubicBezTo>
                    <a:cubicBezTo>
                      <a:pt x="781" y="802"/>
                      <a:pt x="779" y="788"/>
                      <a:pt x="767" y="777"/>
                    </a:cubicBezTo>
                    <a:cubicBezTo>
                      <a:pt x="758" y="843"/>
                      <a:pt x="749" y="907"/>
                      <a:pt x="739" y="972"/>
                    </a:cubicBezTo>
                    <a:cubicBezTo>
                      <a:pt x="726" y="971"/>
                      <a:pt x="713" y="970"/>
                      <a:pt x="700" y="970"/>
                    </a:cubicBezTo>
                    <a:cubicBezTo>
                      <a:pt x="700" y="971"/>
                      <a:pt x="699" y="972"/>
                      <a:pt x="699" y="973"/>
                    </a:cubicBezTo>
                    <a:cubicBezTo>
                      <a:pt x="750" y="1013"/>
                      <a:pt x="801" y="1052"/>
                      <a:pt x="853" y="1092"/>
                    </a:cubicBezTo>
                    <a:cubicBezTo>
                      <a:pt x="844" y="1104"/>
                      <a:pt x="837" y="1115"/>
                      <a:pt x="829" y="1125"/>
                    </a:cubicBezTo>
                    <a:cubicBezTo>
                      <a:pt x="830" y="1127"/>
                      <a:pt x="831" y="1128"/>
                      <a:pt x="832" y="1129"/>
                    </a:cubicBezTo>
                    <a:cubicBezTo>
                      <a:pt x="892" y="1105"/>
                      <a:pt x="952" y="1080"/>
                      <a:pt x="1013" y="1056"/>
                    </a:cubicBezTo>
                    <a:cubicBezTo>
                      <a:pt x="1019" y="1068"/>
                      <a:pt x="1025" y="1080"/>
                      <a:pt x="1031" y="1092"/>
                    </a:cubicBezTo>
                    <a:close/>
                    <a:moveTo>
                      <a:pt x="633" y="1058"/>
                    </a:moveTo>
                    <a:cubicBezTo>
                      <a:pt x="597" y="1058"/>
                      <a:pt x="569" y="1084"/>
                      <a:pt x="569" y="1119"/>
                    </a:cubicBezTo>
                    <a:cubicBezTo>
                      <a:pt x="569" y="1153"/>
                      <a:pt x="598" y="1183"/>
                      <a:pt x="632" y="1184"/>
                    </a:cubicBezTo>
                    <a:cubicBezTo>
                      <a:pt x="666" y="1184"/>
                      <a:pt x="694" y="1156"/>
                      <a:pt x="694" y="1122"/>
                    </a:cubicBezTo>
                    <a:cubicBezTo>
                      <a:pt x="695" y="1086"/>
                      <a:pt x="668" y="1058"/>
                      <a:pt x="633" y="1058"/>
                    </a:cubicBezTo>
                    <a:close/>
                    <a:moveTo>
                      <a:pt x="938" y="611"/>
                    </a:moveTo>
                    <a:cubicBezTo>
                      <a:pt x="938" y="576"/>
                      <a:pt x="910" y="548"/>
                      <a:pt x="876" y="548"/>
                    </a:cubicBezTo>
                    <a:cubicBezTo>
                      <a:pt x="840" y="547"/>
                      <a:pt x="813" y="575"/>
                      <a:pt x="813" y="610"/>
                    </a:cubicBezTo>
                    <a:cubicBezTo>
                      <a:pt x="813" y="644"/>
                      <a:pt x="842" y="673"/>
                      <a:pt x="876" y="673"/>
                    </a:cubicBezTo>
                    <a:cubicBezTo>
                      <a:pt x="910" y="673"/>
                      <a:pt x="938" y="645"/>
                      <a:pt x="938" y="611"/>
                    </a:cubicBezTo>
                    <a:close/>
                    <a:moveTo>
                      <a:pt x="1232" y="751"/>
                    </a:moveTo>
                    <a:cubicBezTo>
                      <a:pt x="1232" y="717"/>
                      <a:pt x="1204" y="688"/>
                      <a:pt x="1170" y="688"/>
                    </a:cubicBezTo>
                    <a:cubicBezTo>
                      <a:pt x="1136" y="688"/>
                      <a:pt x="1108" y="715"/>
                      <a:pt x="1107" y="749"/>
                    </a:cubicBezTo>
                    <a:cubicBezTo>
                      <a:pt x="1107" y="783"/>
                      <a:pt x="1135" y="813"/>
                      <a:pt x="1169" y="813"/>
                    </a:cubicBezTo>
                    <a:cubicBezTo>
                      <a:pt x="1204" y="813"/>
                      <a:pt x="1232" y="786"/>
                      <a:pt x="1232" y="751"/>
                    </a:cubicBezTo>
                    <a:close/>
                    <a:moveTo>
                      <a:pt x="989" y="1260"/>
                    </a:moveTo>
                    <a:cubicBezTo>
                      <a:pt x="989" y="1226"/>
                      <a:pt x="960" y="1198"/>
                      <a:pt x="925" y="1198"/>
                    </a:cubicBezTo>
                    <a:cubicBezTo>
                      <a:pt x="891" y="1198"/>
                      <a:pt x="864" y="1226"/>
                      <a:pt x="864" y="1260"/>
                    </a:cubicBezTo>
                    <a:cubicBezTo>
                      <a:pt x="864" y="1295"/>
                      <a:pt x="892" y="1322"/>
                      <a:pt x="928" y="1322"/>
                    </a:cubicBezTo>
                    <a:cubicBezTo>
                      <a:pt x="962" y="1322"/>
                      <a:pt x="989" y="1294"/>
                      <a:pt x="989" y="1260"/>
                    </a:cubicBezTo>
                    <a:close/>
                    <a:moveTo>
                      <a:pt x="668" y="795"/>
                    </a:moveTo>
                    <a:cubicBezTo>
                      <a:pt x="668" y="761"/>
                      <a:pt x="639" y="733"/>
                      <a:pt x="606" y="733"/>
                    </a:cubicBezTo>
                    <a:cubicBezTo>
                      <a:pt x="571" y="733"/>
                      <a:pt x="544" y="760"/>
                      <a:pt x="544" y="794"/>
                    </a:cubicBezTo>
                    <a:cubicBezTo>
                      <a:pt x="544" y="829"/>
                      <a:pt x="571" y="857"/>
                      <a:pt x="605" y="857"/>
                    </a:cubicBezTo>
                    <a:cubicBezTo>
                      <a:pt x="639" y="857"/>
                      <a:pt x="668" y="829"/>
                      <a:pt x="668" y="795"/>
                    </a:cubicBezTo>
                    <a:close/>
                    <a:moveTo>
                      <a:pt x="1257" y="1076"/>
                    </a:moveTo>
                    <a:cubicBezTo>
                      <a:pt x="1257" y="1041"/>
                      <a:pt x="1230" y="1013"/>
                      <a:pt x="1196" y="1013"/>
                    </a:cubicBezTo>
                    <a:cubicBezTo>
                      <a:pt x="1162" y="1013"/>
                      <a:pt x="1133" y="1041"/>
                      <a:pt x="1133" y="1075"/>
                    </a:cubicBezTo>
                    <a:cubicBezTo>
                      <a:pt x="1133" y="1108"/>
                      <a:pt x="1162" y="1138"/>
                      <a:pt x="1195" y="1138"/>
                    </a:cubicBezTo>
                    <a:cubicBezTo>
                      <a:pt x="1230" y="1138"/>
                      <a:pt x="1257" y="1111"/>
                      <a:pt x="1257" y="10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63"/>
              </a:p>
            </p:txBody>
          </p:sp>
          <p:sp>
            <p:nvSpPr>
              <p:cNvPr id="66" name="Freeform 61">
                <a:extLst>
                  <a:ext uri="{FF2B5EF4-FFF2-40B4-BE49-F238E27FC236}">
                    <a16:creationId xmlns:a16="http://schemas.microsoft.com/office/drawing/2014/main" id="{C246316A-0FF0-470A-A838-1C3BF1EA31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9975" y="3268662"/>
                <a:ext cx="342900" cy="342900"/>
              </a:xfrm>
              <a:custGeom>
                <a:avLst/>
                <a:gdLst>
                  <a:gd name="T0" fmla="*/ 93 w 187"/>
                  <a:gd name="T1" fmla="*/ 187 h 187"/>
                  <a:gd name="T2" fmla="*/ 0 w 187"/>
                  <a:gd name="T3" fmla="*/ 94 h 187"/>
                  <a:gd name="T4" fmla="*/ 94 w 187"/>
                  <a:gd name="T5" fmla="*/ 0 h 187"/>
                  <a:gd name="T6" fmla="*/ 187 w 187"/>
                  <a:gd name="T7" fmla="*/ 94 h 187"/>
                  <a:gd name="T8" fmla="*/ 93 w 187"/>
                  <a:gd name="T9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" h="187">
                    <a:moveTo>
                      <a:pt x="93" y="187"/>
                    </a:moveTo>
                    <a:cubicBezTo>
                      <a:pt x="42" y="187"/>
                      <a:pt x="0" y="145"/>
                      <a:pt x="0" y="94"/>
                    </a:cubicBezTo>
                    <a:cubicBezTo>
                      <a:pt x="0" y="41"/>
                      <a:pt x="41" y="0"/>
                      <a:pt x="94" y="0"/>
                    </a:cubicBezTo>
                    <a:cubicBezTo>
                      <a:pt x="146" y="0"/>
                      <a:pt x="187" y="42"/>
                      <a:pt x="187" y="94"/>
                    </a:cubicBezTo>
                    <a:cubicBezTo>
                      <a:pt x="187" y="145"/>
                      <a:pt x="145" y="187"/>
                      <a:pt x="93" y="1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63"/>
              </a:p>
            </p:txBody>
          </p:sp>
          <p:sp>
            <p:nvSpPr>
              <p:cNvPr id="67" name="Freeform 50">
                <a:extLst>
                  <a:ext uri="{FF2B5EF4-FFF2-40B4-BE49-F238E27FC236}">
                    <a16:creationId xmlns:a16="http://schemas.microsoft.com/office/drawing/2014/main" id="{C73A14E9-7156-44AA-89A3-2CC35E5C5C37}"/>
                  </a:ext>
                </a:extLst>
              </p:cNvPr>
              <p:cNvSpPr>
                <a:spLocks/>
              </p:cNvSpPr>
              <p:nvPr/>
            </p:nvSpPr>
            <p:spPr bwMode="auto">
              <a:xfrm rot="21354236">
                <a:off x="8270583" y="5580162"/>
                <a:ext cx="71437" cy="119062"/>
              </a:xfrm>
              <a:custGeom>
                <a:avLst/>
                <a:gdLst>
                  <a:gd name="T0" fmla="*/ 34 w 39"/>
                  <a:gd name="T1" fmla="*/ 0 h 65"/>
                  <a:gd name="T2" fmla="*/ 39 w 39"/>
                  <a:gd name="T3" fmla="*/ 65 h 65"/>
                  <a:gd name="T4" fmla="*/ 0 w 39"/>
                  <a:gd name="T5" fmla="*/ 49 h 65"/>
                  <a:gd name="T6" fmla="*/ 32 w 39"/>
                  <a:gd name="T7" fmla="*/ 0 h 65"/>
                  <a:gd name="T8" fmla="*/ 34 w 39"/>
                  <a:gd name="T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65">
                    <a:moveTo>
                      <a:pt x="34" y="0"/>
                    </a:moveTo>
                    <a:cubicBezTo>
                      <a:pt x="36" y="21"/>
                      <a:pt x="37" y="42"/>
                      <a:pt x="39" y="65"/>
                    </a:cubicBezTo>
                    <a:cubicBezTo>
                      <a:pt x="26" y="59"/>
                      <a:pt x="14" y="54"/>
                      <a:pt x="0" y="49"/>
                    </a:cubicBezTo>
                    <a:cubicBezTo>
                      <a:pt x="11" y="32"/>
                      <a:pt x="21" y="16"/>
                      <a:pt x="32" y="0"/>
                    </a:cubicBezTo>
                    <a:cubicBezTo>
                      <a:pt x="33" y="0"/>
                      <a:pt x="33" y="0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6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11995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>
            <a:extLst>
              <a:ext uri="{FF2B5EF4-FFF2-40B4-BE49-F238E27FC236}">
                <a16:creationId xmlns:a16="http://schemas.microsoft.com/office/drawing/2014/main" id="{F2F6DD72-F7DC-4726-8799-65CF6A57F0E9}"/>
              </a:ext>
            </a:extLst>
          </p:cNvPr>
          <p:cNvSpPr>
            <a:spLocks noEditPoints="1"/>
          </p:cNvSpPr>
          <p:nvPr/>
        </p:nvSpPr>
        <p:spPr bwMode="auto">
          <a:xfrm>
            <a:off x="-2817473" y="-17139"/>
            <a:ext cx="5622580" cy="6892278"/>
          </a:xfrm>
          <a:custGeom>
            <a:avLst/>
            <a:gdLst>
              <a:gd name="T0" fmla="*/ 858 w 1717"/>
              <a:gd name="T1" fmla="*/ 2 h 1713"/>
              <a:gd name="T2" fmla="*/ 1715 w 1717"/>
              <a:gd name="T3" fmla="*/ 860 h 1713"/>
              <a:gd name="T4" fmla="*/ 857 w 1717"/>
              <a:gd name="T5" fmla="*/ 1713 h 1713"/>
              <a:gd name="T6" fmla="*/ 1 w 1717"/>
              <a:gd name="T7" fmla="*/ 856 h 1713"/>
              <a:gd name="T8" fmla="*/ 858 w 1717"/>
              <a:gd name="T9" fmla="*/ 2 h 1713"/>
              <a:gd name="T10" fmla="*/ 1693 w 1717"/>
              <a:gd name="T11" fmla="*/ 857 h 1713"/>
              <a:gd name="T12" fmla="*/ 1687 w 1717"/>
              <a:gd name="T13" fmla="*/ 764 h 1713"/>
              <a:gd name="T14" fmla="*/ 1610 w 1717"/>
              <a:gd name="T15" fmla="*/ 503 h 1713"/>
              <a:gd name="T16" fmla="*/ 1250 w 1717"/>
              <a:gd name="T17" fmla="*/ 130 h 1713"/>
              <a:gd name="T18" fmla="*/ 727 w 1717"/>
              <a:gd name="T19" fmla="*/ 43 h 1713"/>
              <a:gd name="T20" fmla="*/ 414 w 1717"/>
              <a:gd name="T21" fmla="*/ 162 h 1713"/>
              <a:gd name="T22" fmla="*/ 165 w 1717"/>
              <a:gd name="T23" fmla="*/ 404 h 1713"/>
              <a:gd name="T24" fmla="*/ 27 w 1717"/>
              <a:gd name="T25" fmla="*/ 911 h 1713"/>
              <a:gd name="T26" fmla="*/ 59 w 1717"/>
              <a:gd name="T27" fmla="*/ 1097 h 1713"/>
              <a:gd name="T28" fmla="*/ 297 w 1717"/>
              <a:gd name="T29" fmla="*/ 1474 h 1713"/>
              <a:gd name="T30" fmla="*/ 831 w 1717"/>
              <a:gd name="T31" fmla="*/ 1691 h 1713"/>
              <a:gd name="T32" fmla="*/ 1144 w 1717"/>
              <a:gd name="T33" fmla="*/ 1642 h 1713"/>
              <a:gd name="T34" fmla="*/ 1414 w 1717"/>
              <a:gd name="T35" fmla="*/ 1482 h 1713"/>
              <a:gd name="T36" fmla="*/ 1626 w 1717"/>
              <a:gd name="T37" fmla="*/ 1191 h 1713"/>
              <a:gd name="T38" fmla="*/ 1693 w 1717"/>
              <a:gd name="T39" fmla="*/ 857 h 17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717" h="1713">
                <a:moveTo>
                  <a:pt x="858" y="2"/>
                </a:moveTo>
                <a:cubicBezTo>
                  <a:pt x="1334" y="4"/>
                  <a:pt x="1717" y="388"/>
                  <a:pt x="1715" y="860"/>
                </a:cubicBezTo>
                <a:cubicBezTo>
                  <a:pt x="1713" y="1330"/>
                  <a:pt x="1332" y="1713"/>
                  <a:pt x="857" y="1713"/>
                </a:cubicBezTo>
                <a:cubicBezTo>
                  <a:pt x="383" y="1712"/>
                  <a:pt x="0" y="1328"/>
                  <a:pt x="1" y="856"/>
                </a:cubicBezTo>
                <a:cubicBezTo>
                  <a:pt x="2" y="384"/>
                  <a:pt x="387" y="0"/>
                  <a:pt x="858" y="2"/>
                </a:cubicBezTo>
                <a:close/>
                <a:moveTo>
                  <a:pt x="1693" y="857"/>
                </a:moveTo>
                <a:cubicBezTo>
                  <a:pt x="1691" y="826"/>
                  <a:pt x="1691" y="795"/>
                  <a:pt x="1687" y="764"/>
                </a:cubicBezTo>
                <a:cubicBezTo>
                  <a:pt x="1677" y="672"/>
                  <a:pt x="1651" y="586"/>
                  <a:pt x="1610" y="503"/>
                </a:cubicBezTo>
                <a:cubicBezTo>
                  <a:pt x="1531" y="340"/>
                  <a:pt x="1411" y="216"/>
                  <a:pt x="1250" y="130"/>
                </a:cubicBezTo>
                <a:cubicBezTo>
                  <a:pt x="1086" y="42"/>
                  <a:pt x="911" y="15"/>
                  <a:pt x="727" y="43"/>
                </a:cubicBezTo>
                <a:cubicBezTo>
                  <a:pt x="615" y="61"/>
                  <a:pt x="510" y="101"/>
                  <a:pt x="414" y="162"/>
                </a:cubicBezTo>
                <a:cubicBezTo>
                  <a:pt x="315" y="226"/>
                  <a:pt x="229" y="305"/>
                  <a:pt x="165" y="404"/>
                </a:cubicBezTo>
                <a:cubicBezTo>
                  <a:pt x="65" y="558"/>
                  <a:pt x="16" y="726"/>
                  <a:pt x="27" y="911"/>
                </a:cubicBezTo>
                <a:cubicBezTo>
                  <a:pt x="31" y="974"/>
                  <a:pt x="42" y="1036"/>
                  <a:pt x="59" y="1097"/>
                </a:cubicBezTo>
                <a:cubicBezTo>
                  <a:pt x="103" y="1245"/>
                  <a:pt x="184" y="1371"/>
                  <a:pt x="297" y="1474"/>
                </a:cubicBezTo>
                <a:cubicBezTo>
                  <a:pt x="448" y="1612"/>
                  <a:pt x="627" y="1682"/>
                  <a:pt x="831" y="1691"/>
                </a:cubicBezTo>
                <a:cubicBezTo>
                  <a:pt x="938" y="1696"/>
                  <a:pt x="1042" y="1678"/>
                  <a:pt x="1144" y="1642"/>
                </a:cubicBezTo>
                <a:cubicBezTo>
                  <a:pt x="1244" y="1607"/>
                  <a:pt x="1335" y="1553"/>
                  <a:pt x="1414" y="1482"/>
                </a:cubicBezTo>
                <a:cubicBezTo>
                  <a:pt x="1504" y="1399"/>
                  <a:pt x="1577" y="1303"/>
                  <a:pt x="1626" y="1191"/>
                </a:cubicBezTo>
                <a:cubicBezTo>
                  <a:pt x="1672" y="1085"/>
                  <a:pt x="1692" y="973"/>
                  <a:pt x="1693" y="857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1C97702C-60B2-44B2-A91E-87A701F2846A}"/>
              </a:ext>
            </a:extLst>
          </p:cNvPr>
          <p:cNvSpPr>
            <a:spLocks noEditPoints="1"/>
          </p:cNvSpPr>
          <p:nvPr/>
        </p:nvSpPr>
        <p:spPr bwMode="auto">
          <a:xfrm>
            <a:off x="-1969848" y="1057394"/>
            <a:ext cx="3935808" cy="4805817"/>
          </a:xfrm>
          <a:custGeom>
            <a:avLst/>
            <a:gdLst>
              <a:gd name="T0" fmla="*/ 598 w 1201"/>
              <a:gd name="T1" fmla="*/ 1191 h 1195"/>
              <a:gd name="T2" fmla="*/ 2 w 1201"/>
              <a:gd name="T3" fmla="*/ 593 h 1195"/>
              <a:gd name="T4" fmla="*/ 599 w 1201"/>
              <a:gd name="T5" fmla="*/ 0 h 1195"/>
              <a:gd name="T6" fmla="*/ 1199 w 1201"/>
              <a:gd name="T7" fmla="*/ 597 h 1195"/>
              <a:gd name="T8" fmla="*/ 598 w 1201"/>
              <a:gd name="T9" fmla="*/ 1191 h 1195"/>
              <a:gd name="T10" fmla="*/ 597 w 1201"/>
              <a:gd name="T11" fmla="*/ 1171 h 1195"/>
              <a:gd name="T12" fmla="*/ 1179 w 1201"/>
              <a:gd name="T13" fmla="*/ 596 h 1195"/>
              <a:gd name="T14" fmla="*/ 601 w 1201"/>
              <a:gd name="T15" fmla="*/ 18 h 1195"/>
              <a:gd name="T16" fmla="*/ 21 w 1201"/>
              <a:gd name="T17" fmla="*/ 593 h 1195"/>
              <a:gd name="T18" fmla="*/ 597 w 1201"/>
              <a:gd name="T19" fmla="*/ 1171 h 1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01" h="1195">
                <a:moveTo>
                  <a:pt x="598" y="1191"/>
                </a:moveTo>
                <a:cubicBezTo>
                  <a:pt x="286" y="1195"/>
                  <a:pt x="0" y="930"/>
                  <a:pt x="2" y="593"/>
                </a:cubicBezTo>
                <a:cubicBezTo>
                  <a:pt x="4" y="268"/>
                  <a:pt x="272" y="0"/>
                  <a:pt x="599" y="0"/>
                </a:cubicBezTo>
                <a:cubicBezTo>
                  <a:pt x="930" y="0"/>
                  <a:pt x="1197" y="267"/>
                  <a:pt x="1199" y="597"/>
                </a:cubicBezTo>
                <a:cubicBezTo>
                  <a:pt x="1201" y="913"/>
                  <a:pt x="933" y="1195"/>
                  <a:pt x="598" y="1191"/>
                </a:cubicBezTo>
                <a:close/>
                <a:moveTo>
                  <a:pt x="597" y="1171"/>
                </a:moveTo>
                <a:cubicBezTo>
                  <a:pt x="919" y="1171"/>
                  <a:pt x="1179" y="914"/>
                  <a:pt x="1179" y="596"/>
                </a:cubicBezTo>
                <a:cubicBezTo>
                  <a:pt x="1179" y="276"/>
                  <a:pt x="921" y="18"/>
                  <a:pt x="601" y="18"/>
                </a:cubicBezTo>
                <a:cubicBezTo>
                  <a:pt x="282" y="18"/>
                  <a:pt x="21" y="277"/>
                  <a:pt x="21" y="593"/>
                </a:cubicBezTo>
                <a:cubicBezTo>
                  <a:pt x="21" y="911"/>
                  <a:pt x="281" y="1171"/>
                  <a:pt x="597" y="1171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6" name="Freeform 11">
            <a:extLst>
              <a:ext uri="{FF2B5EF4-FFF2-40B4-BE49-F238E27FC236}">
                <a16:creationId xmlns:a16="http://schemas.microsoft.com/office/drawing/2014/main" id="{33DF911D-2E32-4E88-8E48-D9491185EE9D}"/>
              </a:ext>
            </a:extLst>
          </p:cNvPr>
          <p:cNvSpPr>
            <a:spLocks noEditPoints="1"/>
          </p:cNvSpPr>
          <p:nvPr/>
        </p:nvSpPr>
        <p:spPr bwMode="auto">
          <a:xfrm>
            <a:off x="-1548862" y="730509"/>
            <a:ext cx="553783" cy="799810"/>
          </a:xfrm>
          <a:custGeom>
            <a:avLst/>
            <a:gdLst>
              <a:gd name="T0" fmla="*/ 61 w 169"/>
              <a:gd name="T1" fmla="*/ 174 h 199"/>
              <a:gd name="T2" fmla="*/ 30 w 169"/>
              <a:gd name="T3" fmla="*/ 124 h 199"/>
              <a:gd name="T4" fmla="*/ 47 w 169"/>
              <a:gd name="T5" fmla="*/ 13 h 199"/>
              <a:gd name="T6" fmla="*/ 92 w 169"/>
              <a:gd name="T7" fmla="*/ 19 h 199"/>
              <a:gd name="T8" fmla="*/ 161 w 169"/>
              <a:gd name="T9" fmla="*/ 114 h 199"/>
              <a:gd name="T10" fmla="*/ 157 w 169"/>
              <a:gd name="T11" fmla="*/ 139 h 199"/>
              <a:gd name="T12" fmla="*/ 114 w 169"/>
              <a:gd name="T13" fmla="*/ 162 h 199"/>
              <a:gd name="T14" fmla="*/ 63 w 169"/>
              <a:gd name="T15" fmla="*/ 152 h 199"/>
              <a:gd name="T16" fmla="*/ 68 w 169"/>
              <a:gd name="T17" fmla="*/ 199 h 199"/>
              <a:gd name="T18" fmla="*/ 53 w 169"/>
              <a:gd name="T19" fmla="*/ 185 h 199"/>
              <a:gd name="T20" fmla="*/ 3 w 169"/>
              <a:gd name="T21" fmla="*/ 101 h 199"/>
              <a:gd name="T22" fmla="*/ 1 w 169"/>
              <a:gd name="T23" fmla="*/ 93 h 199"/>
              <a:gd name="T24" fmla="*/ 3 w 169"/>
              <a:gd name="T25" fmla="*/ 91 h 199"/>
              <a:gd name="T26" fmla="*/ 15 w 169"/>
              <a:gd name="T27" fmla="*/ 105 h 199"/>
              <a:gd name="T28" fmla="*/ 52 w 169"/>
              <a:gd name="T29" fmla="*/ 167 h 199"/>
              <a:gd name="T30" fmla="*/ 57 w 169"/>
              <a:gd name="T31" fmla="*/ 176 h 199"/>
              <a:gd name="T32" fmla="*/ 61 w 169"/>
              <a:gd name="T33" fmla="*/ 174 h 199"/>
              <a:gd name="T34" fmla="*/ 95 w 169"/>
              <a:gd name="T35" fmla="*/ 150 h 199"/>
              <a:gd name="T36" fmla="*/ 97 w 169"/>
              <a:gd name="T37" fmla="*/ 153 h 199"/>
              <a:gd name="T38" fmla="*/ 107 w 169"/>
              <a:gd name="T39" fmla="*/ 152 h 199"/>
              <a:gd name="T40" fmla="*/ 143 w 169"/>
              <a:gd name="T41" fmla="*/ 128 h 199"/>
              <a:gd name="T42" fmla="*/ 144 w 169"/>
              <a:gd name="T43" fmla="*/ 111 h 199"/>
              <a:gd name="T44" fmla="*/ 124 w 169"/>
              <a:gd name="T45" fmla="*/ 82 h 199"/>
              <a:gd name="T46" fmla="*/ 85 w 169"/>
              <a:gd name="T47" fmla="*/ 26 h 199"/>
              <a:gd name="T48" fmla="*/ 48 w 169"/>
              <a:gd name="T49" fmla="*/ 25 h 199"/>
              <a:gd name="T50" fmla="*/ 29 w 169"/>
              <a:gd name="T51" fmla="*/ 63 h 199"/>
              <a:gd name="T52" fmla="*/ 88 w 169"/>
              <a:gd name="T53" fmla="*/ 107 h 199"/>
              <a:gd name="T54" fmla="*/ 91 w 169"/>
              <a:gd name="T55" fmla="*/ 94 h 199"/>
              <a:gd name="T56" fmla="*/ 99 w 169"/>
              <a:gd name="T57" fmla="*/ 76 h 199"/>
              <a:gd name="T58" fmla="*/ 109 w 169"/>
              <a:gd name="T59" fmla="*/ 73 h 199"/>
              <a:gd name="T60" fmla="*/ 109 w 169"/>
              <a:gd name="T61" fmla="*/ 84 h 199"/>
              <a:gd name="T62" fmla="*/ 113 w 169"/>
              <a:gd name="T63" fmla="*/ 114 h 199"/>
              <a:gd name="T64" fmla="*/ 111 w 169"/>
              <a:gd name="T65" fmla="*/ 135 h 199"/>
              <a:gd name="T66" fmla="*/ 95 w 169"/>
              <a:gd name="T67" fmla="*/ 150 h 199"/>
              <a:gd name="T68" fmla="*/ 83 w 169"/>
              <a:gd name="T69" fmla="*/ 121 h 199"/>
              <a:gd name="T70" fmla="*/ 73 w 169"/>
              <a:gd name="T71" fmla="*/ 132 h 199"/>
              <a:gd name="T72" fmla="*/ 59 w 169"/>
              <a:gd name="T73" fmla="*/ 132 h 199"/>
              <a:gd name="T74" fmla="*/ 44 w 169"/>
              <a:gd name="T75" fmla="*/ 109 h 199"/>
              <a:gd name="T76" fmla="*/ 43 w 169"/>
              <a:gd name="T77" fmla="*/ 105 h 199"/>
              <a:gd name="T78" fmla="*/ 29 w 169"/>
              <a:gd name="T79" fmla="*/ 89 h 199"/>
              <a:gd name="T80" fmla="*/ 80 w 169"/>
              <a:gd name="T81" fmla="*/ 148 h 199"/>
              <a:gd name="T82" fmla="*/ 83 w 169"/>
              <a:gd name="T83" fmla="*/ 121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9" h="199">
                <a:moveTo>
                  <a:pt x="61" y="174"/>
                </a:moveTo>
                <a:cubicBezTo>
                  <a:pt x="51" y="157"/>
                  <a:pt x="42" y="139"/>
                  <a:pt x="30" y="124"/>
                </a:cubicBezTo>
                <a:cubicBezTo>
                  <a:pt x="0" y="86"/>
                  <a:pt x="20" y="32"/>
                  <a:pt x="47" y="13"/>
                </a:cubicBezTo>
                <a:cubicBezTo>
                  <a:pt x="64" y="0"/>
                  <a:pt x="79" y="1"/>
                  <a:pt x="92" y="19"/>
                </a:cubicBezTo>
                <a:cubicBezTo>
                  <a:pt x="115" y="50"/>
                  <a:pt x="138" y="82"/>
                  <a:pt x="161" y="114"/>
                </a:cubicBezTo>
                <a:cubicBezTo>
                  <a:pt x="169" y="127"/>
                  <a:pt x="169" y="131"/>
                  <a:pt x="157" y="139"/>
                </a:cubicBezTo>
                <a:cubicBezTo>
                  <a:pt x="143" y="148"/>
                  <a:pt x="129" y="156"/>
                  <a:pt x="114" y="162"/>
                </a:cubicBezTo>
                <a:cubicBezTo>
                  <a:pt x="97" y="168"/>
                  <a:pt x="80" y="165"/>
                  <a:pt x="63" y="152"/>
                </a:cubicBezTo>
                <a:cubicBezTo>
                  <a:pt x="66" y="168"/>
                  <a:pt x="76" y="182"/>
                  <a:pt x="68" y="199"/>
                </a:cubicBezTo>
                <a:cubicBezTo>
                  <a:pt x="62" y="194"/>
                  <a:pt x="56" y="190"/>
                  <a:pt x="53" y="185"/>
                </a:cubicBezTo>
                <a:cubicBezTo>
                  <a:pt x="36" y="157"/>
                  <a:pt x="20" y="129"/>
                  <a:pt x="3" y="101"/>
                </a:cubicBezTo>
                <a:cubicBezTo>
                  <a:pt x="2" y="98"/>
                  <a:pt x="2" y="95"/>
                  <a:pt x="1" y="93"/>
                </a:cubicBezTo>
                <a:cubicBezTo>
                  <a:pt x="2" y="92"/>
                  <a:pt x="3" y="92"/>
                  <a:pt x="3" y="91"/>
                </a:cubicBezTo>
                <a:cubicBezTo>
                  <a:pt x="7" y="96"/>
                  <a:pt x="12" y="100"/>
                  <a:pt x="15" y="105"/>
                </a:cubicBezTo>
                <a:cubicBezTo>
                  <a:pt x="27" y="125"/>
                  <a:pt x="39" y="146"/>
                  <a:pt x="52" y="167"/>
                </a:cubicBezTo>
                <a:cubicBezTo>
                  <a:pt x="53" y="170"/>
                  <a:pt x="55" y="173"/>
                  <a:pt x="57" y="176"/>
                </a:cubicBezTo>
                <a:cubicBezTo>
                  <a:pt x="58" y="175"/>
                  <a:pt x="59" y="174"/>
                  <a:pt x="61" y="174"/>
                </a:cubicBezTo>
                <a:close/>
                <a:moveTo>
                  <a:pt x="95" y="150"/>
                </a:moveTo>
                <a:cubicBezTo>
                  <a:pt x="96" y="151"/>
                  <a:pt x="96" y="152"/>
                  <a:pt x="97" y="153"/>
                </a:cubicBezTo>
                <a:cubicBezTo>
                  <a:pt x="100" y="152"/>
                  <a:pt x="103" y="153"/>
                  <a:pt x="107" y="152"/>
                </a:cubicBezTo>
                <a:cubicBezTo>
                  <a:pt x="121" y="148"/>
                  <a:pt x="133" y="140"/>
                  <a:pt x="143" y="128"/>
                </a:cubicBezTo>
                <a:cubicBezTo>
                  <a:pt x="148" y="123"/>
                  <a:pt x="149" y="118"/>
                  <a:pt x="144" y="111"/>
                </a:cubicBezTo>
                <a:cubicBezTo>
                  <a:pt x="137" y="102"/>
                  <a:pt x="131" y="92"/>
                  <a:pt x="124" y="82"/>
                </a:cubicBezTo>
                <a:cubicBezTo>
                  <a:pt x="111" y="63"/>
                  <a:pt x="99" y="44"/>
                  <a:pt x="85" y="26"/>
                </a:cubicBezTo>
                <a:cubicBezTo>
                  <a:pt x="75" y="12"/>
                  <a:pt x="57" y="11"/>
                  <a:pt x="48" y="25"/>
                </a:cubicBezTo>
                <a:cubicBezTo>
                  <a:pt x="40" y="36"/>
                  <a:pt x="36" y="49"/>
                  <a:pt x="29" y="63"/>
                </a:cubicBezTo>
                <a:cubicBezTo>
                  <a:pt x="66" y="59"/>
                  <a:pt x="81" y="77"/>
                  <a:pt x="88" y="107"/>
                </a:cubicBezTo>
                <a:cubicBezTo>
                  <a:pt x="90" y="103"/>
                  <a:pt x="91" y="98"/>
                  <a:pt x="91" y="94"/>
                </a:cubicBezTo>
                <a:cubicBezTo>
                  <a:pt x="89" y="85"/>
                  <a:pt x="92" y="80"/>
                  <a:pt x="99" y="76"/>
                </a:cubicBezTo>
                <a:cubicBezTo>
                  <a:pt x="102" y="74"/>
                  <a:pt x="106" y="74"/>
                  <a:pt x="109" y="73"/>
                </a:cubicBezTo>
                <a:cubicBezTo>
                  <a:pt x="109" y="77"/>
                  <a:pt x="110" y="81"/>
                  <a:pt x="109" y="84"/>
                </a:cubicBezTo>
                <a:cubicBezTo>
                  <a:pt x="103" y="95"/>
                  <a:pt x="104" y="104"/>
                  <a:pt x="113" y="114"/>
                </a:cubicBezTo>
                <a:cubicBezTo>
                  <a:pt x="121" y="123"/>
                  <a:pt x="119" y="127"/>
                  <a:pt x="111" y="135"/>
                </a:cubicBezTo>
                <a:cubicBezTo>
                  <a:pt x="105" y="140"/>
                  <a:pt x="100" y="145"/>
                  <a:pt x="95" y="150"/>
                </a:cubicBezTo>
                <a:close/>
                <a:moveTo>
                  <a:pt x="83" y="121"/>
                </a:moveTo>
                <a:cubicBezTo>
                  <a:pt x="79" y="126"/>
                  <a:pt x="76" y="129"/>
                  <a:pt x="73" y="132"/>
                </a:cubicBezTo>
                <a:cubicBezTo>
                  <a:pt x="68" y="138"/>
                  <a:pt x="63" y="138"/>
                  <a:pt x="59" y="132"/>
                </a:cubicBezTo>
                <a:cubicBezTo>
                  <a:pt x="54" y="124"/>
                  <a:pt x="49" y="117"/>
                  <a:pt x="44" y="109"/>
                </a:cubicBezTo>
                <a:cubicBezTo>
                  <a:pt x="43" y="108"/>
                  <a:pt x="43" y="106"/>
                  <a:pt x="43" y="105"/>
                </a:cubicBezTo>
                <a:cubicBezTo>
                  <a:pt x="43" y="91"/>
                  <a:pt x="43" y="91"/>
                  <a:pt x="29" y="89"/>
                </a:cubicBezTo>
                <a:cubicBezTo>
                  <a:pt x="26" y="115"/>
                  <a:pt x="54" y="147"/>
                  <a:pt x="80" y="148"/>
                </a:cubicBezTo>
                <a:cubicBezTo>
                  <a:pt x="81" y="139"/>
                  <a:pt x="82" y="131"/>
                  <a:pt x="83" y="121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7FF93095-6906-4E6E-9F70-4A1D6ACC9EBD}"/>
              </a:ext>
            </a:extLst>
          </p:cNvPr>
          <p:cNvSpPr>
            <a:spLocks/>
          </p:cNvSpPr>
          <p:nvPr/>
        </p:nvSpPr>
        <p:spPr bwMode="auto">
          <a:xfrm>
            <a:off x="-223740" y="6117059"/>
            <a:ext cx="714831" cy="434678"/>
          </a:xfrm>
          <a:custGeom>
            <a:avLst/>
            <a:gdLst>
              <a:gd name="T0" fmla="*/ 200 w 218"/>
              <a:gd name="T1" fmla="*/ 100 h 108"/>
              <a:gd name="T2" fmla="*/ 169 w 218"/>
              <a:gd name="T3" fmla="*/ 104 h 108"/>
              <a:gd name="T4" fmla="*/ 174 w 218"/>
              <a:gd name="T5" fmla="*/ 60 h 108"/>
              <a:gd name="T6" fmla="*/ 148 w 218"/>
              <a:gd name="T7" fmla="*/ 13 h 108"/>
              <a:gd name="T8" fmla="*/ 144 w 218"/>
              <a:gd name="T9" fmla="*/ 13 h 108"/>
              <a:gd name="T10" fmla="*/ 140 w 218"/>
              <a:gd name="T11" fmla="*/ 24 h 108"/>
              <a:gd name="T12" fmla="*/ 140 w 218"/>
              <a:gd name="T13" fmla="*/ 92 h 108"/>
              <a:gd name="T14" fmla="*/ 144 w 218"/>
              <a:gd name="T15" fmla="*/ 106 h 108"/>
              <a:gd name="T16" fmla="*/ 124 w 218"/>
              <a:gd name="T17" fmla="*/ 106 h 108"/>
              <a:gd name="T18" fmla="*/ 124 w 218"/>
              <a:gd name="T19" fmla="*/ 37 h 108"/>
              <a:gd name="T20" fmla="*/ 102 w 218"/>
              <a:gd name="T21" fmla="*/ 108 h 108"/>
              <a:gd name="T22" fmla="*/ 99 w 218"/>
              <a:gd name="T23" fmla="*/ 108 h 108"/>
              <a:gd name="T24" fmla="*/ 76 w 218"/>
              <a:gd name="T25" fmla="*/ 45 h 108"/>
              <a:gd name="T26" fmla="*/ 80 w 218"/>
              <a:gd name="T27" fmla="*/ 107 h 108"/>
              <a:gd name="T28" fmla="*/ 58 w 218"/>
              <a:gd name="T29" fmla="*/ 107 h 108"/>
              <a:gd name="T30" fmla="*/ 66 w 218"/>
              <a:gd name="T31" fmla="*/ 78 h 108"/>
              <a:gd name="T32" fmla="*/ 65 w 218"/>
              <a:gd name="T33" fmla="*/ 47 h 108"/>
              <a:gd name="T34" fmla="*/ 59 w 218"/>
              <a:gd name="T35" fmla="*/ 18 h 108"/>
              <a:gd name="T36" fmla="*/ 57 w 218"/>
              <a:gd name="T37" fmla="*/ 34 h 108"/>
              <a:gd name="T38" fmla="*/ 21 w 218"/>
              <a:gd name="T39" fmla="*/ 18 h 108"/>
              <a:gd name="T40" fmla="*/ 21 w 218"/>
              <a:gd name="T41" fmla="*/ 50 h 108"/>
              <a:gd name="T42" fmla="*/ 50 w 218"/>
              <a:gd name="T43" fmla="*/ 42 h 108"/>
              <a:gd name="T44" fmla="*/ 50 w 218"/>
              <a:gd name="T45" fmla="*/ 72 h 108"/>
              <a:gd name="T46" fmla="*/ 19 w 218"/>
              <a:gd name="T47" fmla="*/ 61 h 108"/>
              <a:gd name="T48" fmla="*/ 19 w 218"/>
              <a:gd name="T49" fmla="*/ 92 h 108"/>
              <a:gd name="T50" fmla="*/ 24 w 218"/>
              <a:gd name="T51" fmla="*/ 98 h 108"/>
              <a:gd name="T52" fmla="*/ 54 w 218"/>
              <a:gd name="T53" fmla="*/ 88 h 108"/>
              <a:gd name="T54" fmla="*/ 57 w 218"/>
              <a:gd name="T55" fmla="*/ 83 h 108"/>
              <a:gd name="T56" fmla="*/ 60 w 218"/>
              <a:gd name="T57" fmla="*/ 84 h 108"/>
              <a:gd name="T58" fmla="*/ 56 w 218"/>
              <a:gd name="T59" fmla="*/ 105 h 108"/>
              <a:gd name="T60" fmla="*/ 52 w 218"/>
              <a:gd name="T61" fmla="*/ 108 h 108"/>
              <a:gd name="T62" fmla="*/ 0 w 218"/>
              <a:gd name="T63" fmla="*/ 105 h 108"/>
              <a:gd name="T64" fmla="*/ 5 w 218"/>
              <a:gd name="T65" fmla="*/ 86 h 108"/>
              <a:gd name="T66" fmla="*/ 8 w 218"/>
              <a:gd name="T67" fmla="*/ 27 h 108"/>
              <a:gd name="T68" fmla="*/ 4 w 218"/>
              <a:gd name="T69" fmla="*/ 10 h 108"/>
              <a:gd name="T70" fmla="*/ 45 w 218"/>
              <a:gd name="T71" fmla="*/ 10 h 108"/>
              <a:gd name="T72" fmla="*/ 66 w 218"/>
              <a:gd name="T73" fmla="*/ 11 h 108"/>
              <a:gd name="T74" fmla="*/ 83 w 218"/>
              <a:gd name="T75" fmla="*/ 23 h 108"/>
              <a:gd name="T76" fmla="*/ 103 w 218"/>
              <a:gd name="T77" fmla="*/ 80 h 108"/>
              <a:gd name="T78" fmla="*/ 116 w 218"/>
              <a:gd name="T79" fmla="*/ 40 h 108"/>
              <a:gd name="T80" fmla="*/ 151 w 218"/>
              <a:gd name="T81" fmla="*/ 8 h 108"/>
              <a:gd name="T82" fmla="*/ 169 w 218"/>
              <a:gd name="T83" fmla="*/ 6 h 108"/>
              <a:gd name="T84" fmla="*/ 187 w 218"/>
              <a:gd name="T85" fmla="*/ 47 h 108"/>
              <a:gd name="T86" fmla="*/ 193 w 218"/>
              <a:gd name="T87" fmla="*/ 3 h 108"/>
              <a:gd name="T88" fmla="*/ 218 w 218"/>
              <a:gd name="T89" fmla="*/ 0 h 108"/>
              <a:gd name="T90" fmla="*/ 211 w 218"/>
              <a:gd name="T91" fmla="*/ 9 h 108"/>
              <a:gd name="T92" fmla="*/ 192 w 218"/>
              <a:gd name="T93" fmla="*/ 81 h 108"/>
              <a:gd name="T94" fmla="*/ 200 w 218"/>
              <a:gd name="T95" fmla="*/ 10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18" h="108">
                <a:moveTo>
                  <a:pt x="200" y="100"/>
                </a:moveTo>
                <a:cubicBezTo>
                  <a:pt x="191" y="101"/>
                  <a:pt x="180" y="103"/>
                  <a:pt x="169" y="104"/>
                </a:cubicBezTo>
                <a:cubicBezTo>
                  <a:pt x="184" y="90"/>
                  <a:pt x="179" y="74"/>
                  <a:pt x="174" y="60"/>
                </a:cubicBezTo>
                <a:cubicBezTo>
                  <a:pt x="167" y="44"/>
                  <a:pt x="157" y="29"/>
                  <a:pt x="148" y="13"/>
                </a:cubicBezTo>
                <a:cubicBezTo>
                  <a:pt x="146" y="13"/>
                  <a:pt x="145" y="13"/>
                  <a:pt x="144" y="13"/>
                </a:cubicBezTo>
                <a:cubicBezTo>
                  <a:pt x="142" y="17"/>
                  <a:pt x="140" y="20"/>
                  <a:pt x="140" y="24"/>
                </a:cubicBezTo>
                <a:cubicBezTo>
                  <a:pt x="140" y="46"/>
                  <a:pt x="140" y="69"/>
                  <a:pt x="140" y="92"/>
                </a:cubicBezTo>
                <a:cubicBezTo>
                  <a:pt x="140" y="96"/>
                  <a:pt x="143" y="101"/>
                  <a:pt x="144" y="106"/>
                </a:cubicBezTo>
                <a:cubicBezTo>
                  <a:pt x="137" y="106"/>
                  <a:pt x="130" y="106"/>
                  <a:pt x="124" y="106"/>
                </a:cubicBezTo>
                <a:cubicBezTo>
                  <a:pt x="124" y="83"/>
                  <a:pt x="124" y="60"/>
                  <a:pt x="124" y="37"/>
                </a:cubicBezTo>
                <a:cubicBezTo>
                  <a:pt x="117" y="61"/>
                  <a:pt x="109" y="84"/>
                  <a:pt x="102" y="108"/>
                </a:cubicBezTo>
                <a:cubicBezTo>
                  <a:pt x="101" y="108"/>
                  <a:pt x="100" y="108"/>
                  <a:pt x="99" y="108"/>
                </a:cubicBezTo>
                <a:cubicBezTo>
                  <a:pt x="91" y="87"/>
                  <a:pt x="84" y="66"/>
                  <a:pt x="76" y="45"/>
                </a:cubicBezTo>
                <a:cubicBezTo>
                  <a:pt x="77" y="66"/>
                  <a:pt x="67" y="87"/>
                  <a:pt x="80" y="107"/>
                </a:cubicBezTo>
                <a:cubicBezTo>
                  <a:pt x="73" y="107"/>
                  <a:pt x="67" y="107"/>
                  <a:pt x="58" y="107"/>
                </a:cubicBezTo>
                <a:cubicBezTo>
                  <a:pt x="68" y="99"/>
                  <a:pt x="66" y="88"/>
                  <a:pt x="66" y="78"/>
                </a:cubicBezTo>
                <a:cubicBezTo>
                  <a:pt x="66" y="68"/>
                  <a:pt x="66" y="57"/>
                  <a:pt x="65" y="47"/>
                </a:cubicBezTo>
                <a:cubicBezTo>
                  <a:pt x="64" y="37"/>
                  <a:pt x="69" y="27"/>
                  <a:pt x="59" y="18"/>
                </a:cubicBezTo>
                <a:cubicBezTo>
                  <a:pt x="58" y="23"/>
                  <a:pt x="57" y="29"/>
                  <a:pt x="57" y="34"/>
                </a:cubicBezTo>
                <a:cubicBezTo>
                  <a:pt x="51" y="16"/>
                  <a:pt x="36" y="18"/>
                  <a:pt x="21" y="18"/>
                </a:cubicBezTo>
                <a:cubicBezTo>
                  <a:pt x="21" y="29"/>
                  <a:pt x="21" y="40"/>
                  <a:pt x="21" y="50"/>
                </a:cubicBezTo>
                <a:cubicBezTo>
                  <a:pt x="33" y="56"/>
                  <a:pt x="42" y="53"/>
                  <a:pt x="50" y="42"/>
                </a:cubicBezTo>
                <a:cubicBezTo>
                  <a:pt x="50" y="51"/>
                  <a:pt x="50" y="61"/>
                  <a:pt x="50" y="72"/>
                </a:cubicBezTo>
                <a:cubicBezTo>
                  <a:pt x="40" y="63"/>
                  <a:pt x="32" y="58"/>
                  <a:pt x="19" y="61"/>
                </a:cubicBezTo>
                <a:cubicBezTo>
                  <a:pt x="19" y="71"/>
                  <a:pt x="19" y="82"/>
                  <a:pt x="19" y="92"/>
                </a:cubicBezTo>
                <a:cubicBezTo>
                  <a:pt x="19" y="94"/>
                  <a:pt x="22" y="97"/>
                  <a:pt x="24" y="98"/>
                </a:cubicBezTo>
                <a:cubicBezTo>
                  <a:pt x="35" y="104"/>
                  <a:pt x="48" y="99"/>
                  <a:pt x="54" y="88"/>
                </a:cubicBezTo>
                <a:cubicBezTo>
                  <a:pt x="55" y="86"/>
                  <a:pt x="56" y="85"/>
                  <a:pt x="57" y="83"/>
                </a:cubicBezTo>
                <a:cubicBezTo>
                  <a:pt x="58" y="83"/>
                  <a:pt x="59" y="84"/>
                  <a:pt x="60" y="84"/>
                </a:cubicBezTo>
                <a:cubicBezTo>
                  <a:pt x="59" y="91"/>
                  <a:pt x="57" y="98"/>
                  <a:pt x="56" y="105"/>
                </a:cubicBezTo>
                <a:cubicBezTo>
                  <a:pt x="55" y="106"/>
                  <a:pt x="53" y="108"/>
                  <a:pt x="52" y="108"/>
                </a:cubicBezTo>
                <a:cubicBezTo>
                  <a:pt x="34" y="107"/>
                  <a:pt x="16" y="106"/>
                  <a:pt x="0" y="105"/>
                </a:cubicBezTo>
                <a:cubicBezTo>
                  <a:pt x="2" y="97"/>
                  <a:pt x="5" y="92"/>
                  <a:pt x="5" y="86"/>
                </a:cubicBezTo>
                <a:cubicBezTo>
                  <a:pt x="7" y="66"/>
                  <a:pt x="8" y="47"/>
                  <a:pt x="8" y="27"/>
                </a:cubicBezTo>
                <a:cubicBezTo>
                  <a:pt x="8" y="21"/>
                  <a:pt x="5" y="15"/>
                  <a:pt x="4" y="10"/>
                </a:cubicBezTo>
                <a:cubicBezTo>
                  <a:pt x="17" y="10"/>
                  <a:pt x="31" y="10"/>
                  <a:pt x="45" y="10"/>
                </a:cubicBezTo>
                <a:cubicBezTo>
                  <a:pt x="52" y="10"/>
                  <a:pt x="59" y="11"/>
                  <a:pt x="66" y="11"/>
                </a:cubicBezTo>
                <a:cubicBezTo>
                  <a:pt x="75" y="11"/>
                  <a:pt x="80" y="14"/>
                  <a:pt x="83" y="23"/>
                </a:cubicBezTo>
                <a:cubicBezTo>
                  <a:pt x="89" y="41"/>
                  <a:pt x="96" y="59"/>
                  <a:pt x="103" y="80"/>
                </a:cubicBezTo>
                <a:cubicBezTo>
                  <a:pt x="108" y="65"/>
                  <a:pt x="112" y="52"/>
                  <a:pt x="116" y="40"/>
                </a:cubicBezTo>
                <a:cubicBezTo>
                  <a:pt x="126" y="6"/>
                  <a:pt x="122" y="12"/>
                  <a:pt x="151" y="8"/>
                </a:cubicBezTo>
                <a:cubicBezTo>
                  <a:pt x="157" y="8"/>
                  <a:pt x="163" y="7"/>
                  <a:pt x="169" y="6"/>
                </a:cubicBezTo>
                <a:cubicBezTo>
                  <a:pt x="166" y="18"/>
                  <a:pt x="170" y="27"/>
                  <a:pt x="187" y="47"/>
                </a:cubicBezTo>
                <a:cubicBezTo>
                  <a:pt x="188" y="32"/>
                  <a:pt x="203" y="20"/>
                  <a:pt x="193" y="3"/>
                </a:cubicBezTo>
                <a:cubicBezTo>
                  <a:pt x="200" y="2"/>
                  <a:pt x="208" y="2"/>
                  <a:pt x="218" y="0"/>
                </a:cubicBezTo>
                <a:cubicBezTo>
                  <a:pt x="215" y="5"/>
                  <a:pt x="213" y="7"/>
                  <a:pt x="211" y="9"/>
                </a:cubicBezTo>
                <a:cubicBezTo>
                  <a:pt x="196" y="31"/>
                  <a:pt x="188" y="54"/>
                  <a:pt x="192" y="81"/>
                </a:cubicBezTo>
                <a:cubicBezTo>
                  <a:pt x="193" y="87"/>
                  <a:pt x="197" y="93"/>
                  <a:pt x="200" y="100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8" name="Freeform 13">
            <a:extLst>
              <a:ext uri="{FF2B5EF4-FFF2-40B4-BE49-F238E27FC236}">
                <a16:creationId xmlns:a16="http://schemas.microsoft.com/office/drawing/2014/main" id="{7B8633A8-2D00-4523-9493-97A825EC75AE}"/>
              </a:ext>
            </a:extLst>
          </p:cNvPr>
          <p:cNvSpPr>
            <a:spLocks noEditPoints="1"/>
          </p:cNvSpPr>
          <p:nvPr/>
        </p:nvSpPr>
        <p:spPr bwMode="auto">
          <a:xfrm>
            <a:off x="-2419089" y="2038031"/>
            <a:ext cx="542480" cy="528571"/>
          </a:xfrm>
          <a:custGeom>
            <a:avLst/>
            <a:gdLst>
              <a:gd name="T0" fmla="*/ 92 w 165"/>
              <a:gd name="T1" fmla="*/ 106 h 131"/>
              <a:gd name="T2" fmla="*/ 75 w 165"/>
              <a:gd name="T3" fmla="*/ 84 h 131"/>
              <a:gd name="T4" fmla="*/ 82 w 165"/>
              <a:gd name="T5" fmla="*/ 109 h 131"/>
              <a:gd name="T6" fmla="*/ 90 w 165"/>
              <a:gd name="T7" fmla="*/ 123 h 131"/>
              <a:gd name="T8" fmla="*/ 74 w 165"/>
              <a:gd name="T9" fmla="*/ 131 h 131"/>
              <a:gd name="T10" fmla="*/ 46 w 165"/>
              <a:gd name="T11" fmla="*/ 127 h 131"/>
              <a:gd name="T12" fmla="*/ 30 w 165"/>
              <a:gd name="T13" fmla="*/ 117 h 131"/>
              <a:gd name="T14" fmla="*/ 31 w 165"/>
              <a:gd name="T15" fmla="*/ 112 h 131"/>
              <a:gd name="T16" fmla="*/ 54 w 165"/>
              <a:gd name="T17" fmla="*/ 114 h 131"/>
              <a:gd name="T18" fmla="*/ 61 w 165"/>
              <a:gd name="T19" fmla="*/ 105 h 131"/>
              <a:gd name="T20" fmla="*/ 55 w 165"/>
              <a:gd name="T21" fmla="*/ 87 h 131"/>
              <a:gd name="T22" fmla="*/ 16 w 165"/>
              <a:gd name="T23" fmla="*/ 58 h 131"/>
              <a:gd name="T24" fmla="*/ 2 w 165"/>
              <a:gd name="T25" fmla="*/ 50 h 131"/>
              <a:gd name="T26" fmla="*/ 10 w 165"/>
              <a:gd name="T27" fmla="*/ 36 h 131"/>
              <a:gd name="T28" fmla="*/ 46 w 165"/>
              <a:gd name="T29" fmla="*/ 35 h 131"/>
              <a:gd name="T30" fmla="*/ 53 w 165"/>
              <a:gd name="T31" fmla="*/ 16 h 131"/>
              <a:gd name="T32" fmla="*/ 67 w 165"/>
              <a:gd name="T33" fmla="*/ 0 h 131"/>
              <a:gd name="T34" fmla="*/ 79 w 165"/>
              <a:gd name="T35" fmla="*/ 17 h 131"/>
              <a:gd name="T36" fmla="*/ 89 w 165"/>
              <a:gd name="T37" fmla="*/ 47 h 131"/>
              <a:gd name="T38" fmla="*/ 99 w 165"/>
              <a:gd name="T39" fmla="*/ 29 h 131"/>
              <a:gd name="T40" fmla="*/ 102 w 165"/>
              <a:gd name="T41" fmla="*/ 29 h 131"/>
              <a:gd name="T42" fmla="*/ 105 w 165"/>
              <a:gd name="T43" fmla="*/ 48 h 131"/>
              <a:gd name="T44" fmla="*/ 121 w 165"/>
              <a:gd name="T45" fmla="*/ 76 h 131"/>
              <a:gd name="T46" fmla="*/ 165 w 165"/>
              <a:gd name="T47" fmla="*/ 105 h 131"/>
              <a:gd name="T48" fmla="*/ 107 w 165"/>
              <a:gd name="T49" fmla="*/ 96 h 131"/>
              <a:gd name="T50" fmla="*/ 92 w 165"/>
              <a:gd name="T51" fmla="*/ 106 h 131"/>
              <a:gd name="T52" fmla="*/ 64 w 165"/>
              <a:gd name="T53" fmla="*/ 26 h 131"/>
              <a:gd name="T54" fmla="*/ 74 w 165"/>
              <a:gd name="T55" fmla="*/ 45 h 131"/>
              <a:gd name="T56" fmla="*/ 64 w 165"/>
              <a:gd name="T57" fmla="*/ 26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65" h="131">
                <a:moveTo>
                  <a:pt x="92" y="106"/>
                </a:moveTo>
                <a:cubicBezTo>
                  <a:pt x="90" y="87"/>
                  <a:pt x="90" y="87"/>
                  <a:pt x="75" y="84"/>
                </a:cubicBezTo>
                <a:cubicBezTo>
                  <a:pt x="70" y="96"/>
                  <a:pt x="72" y="101"/>
                  <a:pt x="82" y="109"/>
                </a:cubicBezTo>
                <a:cubicBezTo>
                  <a:pt x="87" y="112"/>
                  <a:pt x="92" y="116"/>
                  <a:pt x="90" y="123"/>
                </a:cubicBezTo>
                <a:cubicBezTo>
                  <a:pt x="87" y="131"/>
                  <a:pt x="80" y="131"/>
                  <a:pt x="74" y="131"/>
                </a:cubicBezTo>
                <a:cubicBezTo>
                  <a:pt x="64" y="130"/>
                  <a:pt x="55" y="129"/>
                  <a:pt x="46" y="127"/>
                </a:cubicBezTo>
                <a:cubicBezTo>
                  <a:pt x="40" y="125"/>
                  <a:pt x="35" y="120"/>
                  <a:pt x="30" y="117"/>
                </a:cubicBezTo>
                <a:cubicBezTo>
                  <a:pt x="30" y="115"/>
                  <a:pt x="30" y="114"/>
                  <a:pt x="31" y="112"/>
                </a:cubicBezTo>
                <a:cubicBezTo>
                  <a:pt x="39" y="113"/>
                  <a:pt x="46" y="113"/>
                  <a:pt x="54" y="114"/>
                </a:cubicBezTo>
                <a:cubicBezTo>
                  <a:pt x="62" y="115"/>
                  <a:pt x="64" y="113"/>
                  <a:pt x="61" y="105"/>
                </a:cubicBezTo>
                <a:cubicBezTo>
                  <a:pt x="59" y="99"/>
                  <a:pt x="56" y="93"/>
                  <a:pt x="55" y="87"/>
                </a:cubicBezTo>
                <a:cubicBezTo>
                  <a:pt x="50" y="67"/>
                  <a:pt x="35" y="60"/>
                  <a:pt x="16" y="58"/>
                </a:cubicBezTo>
                <a:cubicBezTo>
                  <a:pt x="9" y="58"/>
                  <a:pt x="3" y="58"/>
                  <a:pt x="2" y="50"/>
                </a:cubicBezTo>
                <a:cubicBezTo>
                  <a:pt x="0" y="43"/>
                  <a:pt x="5" y="40"/>
                  <a:pt x="10" y="36"/>
                </a:cubicBezTo>
                <a:cubicBezTo>
                  <a:pt x="21" y="28"/>
                  <a:pt x="33" y="26"/>
                  <a:pt x="46" y="35"/>
                </a:cubicBezTo>
                <a:cubicBezTo>
                  <a:pt x="49" y="28"/>
                  <a:pt x="50" y="22"/>
                  <a:pt x="53" y="16"/>
                </a:cubicBezTo>
                <a:cubicBezTo>
                  <a:pt x="57" y="10"/>
                  <a:pt x="62" y="5"/>
                  <a:pt x="67" y="0"/>
                </a:cubicBezTo>
                <a:cubicBezTo>
                  <a:pt x="71" y="6"/>
                  <a:pt x="76" y="11"/>
                  <a:pt x="79" y="17"/>
                </a:cubicBezTo>
                <a:cubicBezTo>
                  <a:pt x="83" y="26"/>
                  <a:pt x="85" y="36"/>
                  <a:pt x="89" y="47"/>
                </a:cubicBezTo>
                <a:cubicBezTo>
                  <a:pt x="93" y="40"/>
                  <a:pt x="96" y="34"/>
                  <a:pt x="99" y="29"/>
                </a:cubicBezTo>
                <a:cubicBezTo>
                  <a:pt x="100" y="29"/>
                  <a:pt x="101" y="29"/>
                  <a:pt x="102" y="29"/>
                </a:cubicBezTo>
                <a:cubicBezTo>
                  <a:pt x="103" y="35"/>
                  <a:pt x="105" y="42"/>
                  <a:pt x="105" y="48"/>
                </a:cubicBezTo>
                <a:cubicBezTo>
                  <a:pt x="106" y="60"/>
                  <a:pt x="111" y="69"/>
                  <a:pt x="121" y="76"/>
                </a:cubicBezTo>
                <a:cubicBezTo>
                  <a:pt x="136" y="85"/>
                  <a:pt x="151" y="94"/>
                  <a:pt x="165" y="105"/>
                </a:cubicBezTo>
                <a:cubicBezTo>
                  <a:pt x="144" y="111"/>
                  <a:pt x="126" y="100"/>
                  <a:pt x="107" y="96"/>
                </a:cubicBezTo>
                <a:cubicBezTo>
                  <a:pt x="106" y="105"/>
                  <a:pt x="101" y="108"/>
                  <a:pt x="92" y="106"/>
                </a:cubicBezTo>
                <a:close/>
                <a:moveTo>
                  <a:pt x="64" y="26"/>
                </a:moveTo>
                <a:cubicBezTo>
                  <a:pt x="58" y="39"/>
                  <a:pt x="61" y="44"/>
                  <a:pt x="74" y="45"/>
                </a:cubicBezTo>
                <a:cubicBezTo>
                  <a:pt x="71" y="39"/>
                  <a:pt x="68" y="33"/>
                  <a:pt x="64" y="26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9" name="Freeform 14">
            <a:extLst>
              <a:ext uri="{FF2B5EF4-FFF2-40B4-BE49-F238E27FC236}">
                <a16:creationId xmlns:a16="http://schemas.microsoft.com/office/drawing/2014/main" id="{67DDBB6C-65DC-40A1-81E9-8128344AB1E7}"/>
              </a:ext>
            </a:extLst>
          </p:cNvPr>
          <p:cNvSpPr>
            <a:spLocks noEditPoints="1"/>
          </p:cNvSpPr>
          <p:nvPr/>
        </p:nvSpPr>
        <p:spPr bwMode="auto">
          <a:xfrm>
            <a:off x="1889673" y="2079761"/>
            <a:ext cx="480321" cy="549435"/>
          </a:xfrm>
          <a:custGeom>
            <a:avLst/>
            <a:gdLst>
              <a:gd name="T0" fmla="*/ 117 w 147"/>
              <a:gd name="T1" fmla="*/ 11 h 137"/>
              <a:gd name="T2" fmla="*/ 97 w 147"/>
              <a:gd name="T3" fmla="*/ 20 h 137"/>
              <a:gd name="T4" fmla="*/ 123 w 147"/>
              <a:gd name="T5" fmla="*/ 38 h 137"/>
              <a:gd name="T6" fmla="*/ 140 w 147"/>
              <a:gd name="T7" fmla="*/ 54 h 137"/>
              <a:gd name="T8" fmla="*/ 135 w 147"/>
              <a:gd name="T9" fmla="*/ 76 h 137"/>
              <a:gd name="T10" fmla="*/ 108 w 147"/>
              <a:gd name="T11" fmla="*/ 77 h 137"/>
              <a:gd name="T12" fmla="*/ 72 w 147"/>
              <a:gd name="T13" fmla="*/ 52 h 137"/>
              <a:gd name="T14" fmla="*/ 62 w 147"/>
              <a:gd name="T15" fmla="*/ 47 h 137"/>
              <a:gd name="T16" fmla="*/ 60 w 147"/>
              <a:gd name="T17" fmla="*/ 49 h 137"/>
              <a:gd name="T18" fmla="*/ 77 w 147"/>
              <a:gd name="T19" fmla="*/ 64 h 137"/>
              <a:gd name="T20" fmla="*/ 83 w 147"/>
              <a:gd name="T21" fmla="*/ 72 h 137"/>
              <a:gd name="T22" fmla="*/ 77 w 147"/>
              <a:gd name="T23" fmla="*/ 79 h 137"/>
              <a:gd name="T24" fmla="*/ 41 w 147"/>
              <a:gd name="T25" fmla="*/ 84 h 137"/>
              <a:gd name="T26" fmla="*/ 37 w 147"/>
              <a:gd name="T27" fmla="*/ 86 h 137"/>
              <a:gd name="T28" fmla="*/ 34 w 147"/>
              <a:gd name="T29" fmla="*/ 110 h 137"/>
              <a:gd name="T30" fmla="*/ 40 w 147"/>
              <a:gd name="T31" fmla="*/ 111 h 137"/>
              <a:gd name="T32" fmla="*/ 51 w 147"/>
              <a:gd name="T33" fmla="*/ 108 h 137"/>
              <a:gd name="T34" fmla="*/ 36 w 147"/>
              <a:gd name="T35" fmla="*/ 137 h 137"/>
              <a:gd name="T36" fmla="*/ 25 w 147"/>
              <a:gd name="T37" fmla="*/ 131 h 137"/>
              <a:gd name="T38" fmla="*/ 6 w 147"/>
              <a:gd name="T39" fmla="*/ 101 h 137"/>
              <a:gd name="T40" fmla="*/ 11 w 147"/>
              <a:gd name="T41" fmla="*/ 83 h 137"/>
              <a:gd name="T42" fmla="*/ 34 w 147"/>
              <a:gd name="T43" fmla="*/ 72 h 137"/>
              <a:gd name="T44" fmla="*/ 1 w 147"/>
              <a:gd name="T45" fmla="*/ 54 h 137"/>
              <a:gd name="T46" fmla="*/ 31 w 147"/>
              <a:gd name="T47" fmla="*/ 45 h 137"/>
              <a:gd name="T48" fmla="*/ 48 w 147"/>
              <a:gd name="T49" fmla="*/ 41 h 137"/>
              <a:gd name="T50" fmla="*/ 64 w 147"/>
              <a:gd name="T51" fmla="*/ 37 h 137"/>
              <a:gd name="T52" fmla="*/ 73 w 147"/>
              <a:gd name="T53" fmla="*/ 39 h 137"/>
              <a:gd name="T54" fmla="*/ 68 w 147"/>
              <a:gd name="T55" fmla="*/ 29 h 137"/>
              <a:gd name="T56" fmla="*/ 59 w 147"/>
              <a:gd name="T57" fmla="*/ 22 h 137"/>
              <a:gd name="T58" fmla="*/ 66 w 147"/>
              <a:gd name="T59" fmla="*/ 12 h 137"/>
              <a:gd name="T60" fmla="*/ 117 w 147"/>
              <a:gd name="T61" fmla="*/ 11 h 137"/>
              <a:gd name="T62" fmla="*/ 85 w 147"/>
              <a:gd name="T63" fmla="*/ 29 h 137"/>
              <a:gd name="T64" fmla="*/ 82 w 147"/>
              <a:gd name="T65" fmla="*/ 32 h 137"/>
              <a:gd name="T66" fmla="*/ 114 w 147"/>
              <a:gd name="T67" fmla="*/ 63 h 137"/>
              <a:gd name="T68" fmla="*/ 128 w 147"/>
              <a:gd name="T69" fmla="*/ 55 h 137"/>
              <a:gd name="T70" fmla="*/ 85 w 147"/>
              <a:gd name="T71" fmla="*/ 29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7" h="137">
                <a:moveTo>
                  <a:pt x="117" y="11"/>
                </a:moveTo>
                <a:cubicBezTo>
                  <a:pt x="111" y="14"/>
                  <a:pt x="105" y="17"/>
                  <a:pt x="97" y="20"/>
                </a:cubicBezTo>
                <a:cubicBezTo>
                  <a:pt x="106" y="27"/>
                  <a:pt x="115" y="32"/>
                  <a:pt x="123" y="38"/>
                </a:cubicBezTo>
                <a:cubicBezTo>
                  <a:pt x="129" y="43"/>
                  <a:pt x="135" y="48"/>
                  <a:pt x="140" y="54"/>
                </a:cubicBezTo>
                <a:cubicBezTo>
                  <a:pt x="147" y="61"/>
                  <a:pt x="145" y="72"/>
                  <a:pt x="135" y="76"/>
                </a:cubicBezTo>
                <a:cubicBezTo>
                  <a:pt x="126" y="80"/>
                  <a:pt x="117" y="82"/>
                  <a:pt x="108" y="77"/>
                </a:cubicBezTo>
                <a:cubicBezTo>
                  <a:pt x="96" y="69"/>
                  <a:pt x="84" y="60"/>
                  <a:pt x="72" y="52"/>
                </a:cubicBezTo>
                <a:cubicBezTo>
                  <a:pt x="69" y="50"/>
                  <a:pt x="65" y="48"/>
                  <a:pt x="62" y="47"/>
                </a:cubicBezTo>
                <a:cubicBezTo>
                  <a:pt x="61" y="47"/>
                  <a:pt x="61" y="48"/>
                  <a:pt x="60" y="49"/>
                </a:cubicBezTo>
                <a:cubicBezTo>
                  <a:pt x="66" y="54"/>
                  <a:pt x="71" y="59"/>
                  <a:pt x="77" y="64"/>
                </a:cubicBezTo>
                <a:cubicBezTo>
                  <a:pt x="79" y="66"/>
                  <a:pt x="82" y="69"/>
                  <a:pt x="83" y="72"/>
                </a:cubicBezTo>
                <a:cubicBezTo>
                  <a:pt x="85" y="76"/>
                  <a:pt x="83" y="82"/>
                  <a:pt x="77" y="79"/>
                </a:cubicBezTo>
                <a:cubicBezTo>
                  <a:pt x="64" y="71"/>
                  <a:pt x="53" y="79"/>
                  <a:pt x="41" y="84"/>
                </a:cubicBezTo>
                <a:cubicBezTo>
                  <a:pt x="40" y="84"/>
                  <a:pt x="39" y="85"/>
                  <a:pt x="37" y="86"/>
                </a:cubicBezTo>
                <a:cubicBezTo>
                  <a:pt x="23" y="92"/>
                  <a:pt x="22" y="101"/>
                  <a:pt x="34" y="110"/>
                </a:cubicBezTo>
                <a:cubicBezTo>
                  <a:pt x="35" y="111"/>
                  <a:pt x="38" y="111"/>
                  <a:pt x="40" y="111"/>
                </a:cubicBezTo>
                <a:cubicBezTo>
                  <a:pt x="43" y="110"/>
                  <a:pt x="46" y="109"/>
                  <a:pt x="51" y="108"/>
                </a:cubicBezTo>
                <a:cubicBezTo>
                  <a:pt x="50" y="121"/>
                  <a:pt x="41" y="128"/>
                  <a:pt x="36" y="137"/>
                </a:cubicBezTo>
                <a:cubicBezTo>
                  <a:pt x="35" y="137"/>
                  <a:pt x="26" y="134"/>
                  <a:pt x="25" y="131"/>
                </a:cubicBezTo>
                <a:cubicBezTo>
                  <a:pt x="22" y="119"/>
                  <a:pt x="15" y="110"/>
                  <a:pt x="6" y="101"/>
                </a:cubicBezTo>
                <a:cubicBezTo>
                  <a:pt x="0" y="95"/>
                  <a:pt x="2" y="88"/>
                  <a:pt x="11" y="83"/>
                </a:cubicBezTo>
                <a:cubicBezTo>
                  <a:pt x="19" y="79"/>
                  <a:pt x="27" y="75"/>
                  <a:pt x="34" y="72"/>
                </a:cubicBezTo>
                <a:cubicBezTo>
                  <a:pt x="24" y="66"/>
                  <a:pt x="13" y="60"/>
                  <a:pt x="1" y="54"/>
                </a:cubicBezTo>
                <a:cubicBezTo>
                  <a:pt x="11" y="45"/>
                  <a:pt x="21" y="43"/>
                  <a:pt x="31" y="45"/>
                </a:cubicBezTo>
                <a:cubicBezTo>
                  <a:pt x="38" y="46"/>
                  <a:pt x="43" y="45"/>
                  <a:pt x="48" y="41"/>
                </a:cubicBezTo>
                <a:cubicBezTo>
                  <a:pt x="52" y="38"/>
                  <a:pt x="59" y="38"/>
                  <a:pt x="64" y="37"/>
                </a:cubicBezTo>
                <a:cubicBezTo>
                  <a:pt x="67" y="37"/>
                  <a:pt x="70" y="38"/>
                  <a:pt x="73" y="39"/>
                </a:cubicBezTo>
                <a:cubicBezTo>
                  <a:pt x="76" y="33"/>
                  <a:pt x="73" y="31"/>
                  <a:pt x="68" y="29"/>
                </a:cubicBezTo>
                <a:cubicBezTo>
                  <a:pt x="64" y="28"/>
                  <a:pt x="59" y="24"/>
                  <a:pt x="59" y="22"/>
                </a:cubicBezTo>
                <a:cubicBezTo>
                  <a:pt x="60" y="18"/>
                  <a:pt x="63" y="14"/>
                  <a:pt x="66" y="12"/>
                </a:cubicBezTo>
                <a:cubicBezTo>
                  <a:pt x="84" y="0"/>
                  <a:pt x="103" y="0"/>
                  <a:pt x="117" y="11"/>
                </a:cubicBezTo>
                <a:close/>
                <a:moveTo>
                  <a:pt x="85" y="29"/>
                </a:moveTo>
                <a:cubicBezTo>
                  <a:pt x="84" y="30"/>
                  <a:pt x="83" y="31"/>
                  <a:pt x="82" y="32"/>
                </a:cubicBezTo>
                <a:cubicBezTo>
                  <a:pt x="87" y="48"/>
                  <a:pt x="100" y="57"/>
                  <a:pt x="114" y="63"/>
                </a:cubicBezTo>
                <a:cubicBezTo>
                  <a:pt x="122" y="67"/>
                  <a:pt x="125" y="63"/>
                  <a:pt x="128" y="55"/>
                </a:cubicBezTo>
                <a:cubicBezTo>
                  <a:pt x="113" y="46"/>
                  <a:pt x="99" y="38"/>
                  <a:pt x="85" y="29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10" name="Freeform 15">
            <a:extLst>
              <a:ext uri="{FF2B5EF4-FFF2-40B4-BE49-F238E27FC236}">
                <a16:creationId xmlns:a16="http://schemas.microsoft.com/office/drawing/2014/main" id="{67BFC7EB-1D36-4211-BB9A-7162F489BCAF}"/>
              </a:ext>
            </a:extLst>
          </p:cNvPr>
          <p:cNvSpPr>
            <a:spLocks noEditPoints="1"/>
          </p:cNvSpPr>
          <p:nvPr/>
        </p:nvSpPr>
        <p:spPr bwMode="auto">
          <a:xfrm>
            <a:off x="-3357" y="295831"/>
            <a:ext cx="248637" cy="698964"/>
          </a:xfrm>
          <a:custGeom>
            <a:avLst/>
            <a:gdLst>
              <a:gd name="T0" fmla="*/ 37 w 76"/>
              <a:gd name="T1" fmla="*/ 173 h 174"/>
              <a:gd name="T2" fmla="*/ 33 w 76"/>
              <a:gd name="T3" fmla="*/ 91 h 174"/>
              <a:gd name="T4" fmla="*/ 3 w 76"/>
              <a:gd name="T5" fmla="*/ 104 h 174"/>
              <a:gd name="T6" fmla="*/ 8 w 76"/>
              <a:gd name="T7" fmla="*/ 74 h 174"/>
              <a:gd name="T8" fmla="*/ 13 w 76"/>
              <a:gd name="T9" fmla="*/ 50 h 174"/>
              <a:gd name="T10" fmla="*/ 13 w 76"/>
              <a:gd name="T11" fmla="*/ 40 h 174"/>
              <a:gd name="T12" fmla="*/ 14 w 76"/>
              <a:gd name="T13" fmla="*/ 17 h 174"/>
              <a:gd name="T14" fmla="*/ 13 w 76"/>
              <a:gd name="T15" fmla="*/ 14 h 174"/>
              <a:gd name="T16" fmla="*/ 15 w 76"/>
              <a:gd name="T17" fmla="*/ 13 h 174"/>
              <a:gd name="T18" fmla="*/ 41 w 76"/>
              <a:gd name="T19" fmla="*/ 2 h 174"/>
              <a:gd name="T20" fmla="*/ 51 w 76"/>
              <a:gd name="T21" fmla="*/ 2 h 174"/>
              <a:gd name="T22" fmla="*/ 62 w 76"/>
              <a:gd name="T23" fmla="*/ 28 h 174"/>
              <a:gd name="T24" fmla="*/ 71 w 76"/>
              <a:gd name="T25" fmla="*/ 62 h 174"/>
              <a:gd name="T26" fmla="*/ 68 w 76"/>
              <a:gd name="T27" fmla="*/ 76 h 174"/>
              <a:gd name="T28" fmla="*/ 57 w 76"/>
              <a:gd name="T29" fmla="*/ 99 h 174"/>
              <a:gd name="T30" fmla="*/ 45 w 76"/>
              <a:gd name="T31" fmla="*/ 164 h 174"/>
              <a:gd name="T32" fmla="*/ 40 w 76"/>
              <a:gd name="T33" fmla="*/ 174 h 174"/>
              <a:gd name="T34" fmla="*/ 37 w 76"/>
              <a:gd name="T35" fmla="*/ 173 h 174"/>
              <a:gd name="T36" fmla="*/ 33 w 76"/>
              <a:gd name="T37" fmla="*/ 33 h 174"/>
              <a:gd name="T38" fmla="*/ 29 w 76"/>
              <a:gd name="T39" fmla="*/ 33 h 174"/>
              <a:gd name="T40" fmla="*/ 30 w 76"/>
              <a:gd name="T41" fmla="*/ 44 h 174"/>
              <a:gd name="T42" fmla="*/ 27 w 76"/>
              <a:gd name="T43" fmla="*/ 67 h 174"/>
              <a:gd name="T44" fmla="*/ 22 w 76"/>
              <a:gd name="T45" fmla="*/ 75 h 174"/>
              <a:gd name="T46" fmla="*/ 24 w 76"/>
              <a:gd name="T47" fmla="*/ 77 h 174"/>
              <a:gd name="T48" fmla="*/ 33 w 76"/>
              <a:gd name="T49" fmla="*/ 67 h 174"/>
              <a:gd name="T50" fmla="*/ 33 w 76"/>
              <a:gd name="T51" fmla="*/ 33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76" h="174">
                <a:moveTo>
                  <a:pt x="37" y="173"/>
                </a:moveTo>
                <a:cubicBezTo>
                  <a:pt x="36" y="146"/>
                  <a:pt x="35" y="119"/>
                  <a:pt x="33" y="91"/>
                </a:cubicBezTo>
                <a:cubicBezTo>
                  <a:pt x="23" y="95"/>
                  <a:pt x="14" y="99"/>
                  <a:pt x="3" y="104"/>
                </a:cubicBezTo>
                <a:cubicBezTo>
                  <a:pt x="1" y="93"/>
                  <a:pt x="0" y="82"/>
                  <a:pt x="8" y="74"/>
                </a:cubicBezTo>
                <a:cubicBezTo>
                  <a:pt x="15" y="67"/>
                  <a:pt x="17" y="59"/>
                  <a:pt x="13" y="50"/>
                </a:cubicBezTo>
                <a:cubicBezTo>
                  <a:pt x="12" y="47"/>
                  <a:pt x="12" y="42"/>
                  <a:pt x="13" y="40"/>
                </a:cubicBezTo>
                <a:cubicBezTo>
                  <a:pt x="21" y="32"/>
                  <a:pt x="18" y="25"/>
                  <a:pt x="14" y="17"/>
                </a:cubicBezTo>
                <a:cubicBezTo>
                  <a:pt x="14" y="16"/>
                  <a:pt x="13" y="15"/>
                  <a:pt x="13" y="14"/>
                </a:cubicBezTo>
                <a:cubicBezTo>
                  <a:pt x="14" y="13"/>
                  <a:pt x="14" y="13"/>
                  <a:pt x="15" y="13"/>
                </a:cubicBezTo>
                <a:cubicBezTo>
                  <a:pt x="26" y="16"/>
                  <a:pt x="35" y="14"/>
                  <a:pt x="41" y="2"/>
                </a:cubicBezTo>
                <a:cubicBezTo>
                  <a:pt x="42" y="0"/>
                  <a:pt x="49" y="0"/>
                  <a:pt x="51" y="2"/>
                </a:cubicBezTo>
                <a:cubicBezTo>
                  <a:pt x="61" y="8"/>
                  <a:pt x="63" y="17"/>
                  <a:pt x="62" y="28"/>
                </a:cubicBezTo>
                <a:cubicBezTo>
                  <a:pt x="61" y="41"/>
                  <a:pt x="61" y="52"/>
                  <a:pt x="71" y="62"/>
                </a:cubicBezTo>
                <a:cubicBezTo>
                  <a:pt x="76" y="67"/>
                  <a:pt x="74" y="73"/>
                  <a:pt x="68" y="76"/>
                </a:cubicBezTo>
                <a:cubicBezTo>
                  <a:pt x="59" y="81"/>
                  <a:pt x="58" y="89"/>
                  <a:pt x="57" y="99"/>
                </a:cubicBezTo>
                <a:cubicBezTo>
                  <a:pt x="54" y="121"/>
                  <a:pt x="50" y="143"/>
                  <a:pt x="45" y="164"/>
                </a:cubicBezTo>
                <a:cubicBezTo>
                  <a:pt x="45" y="168"/>
                  <a:pt x="42" y="171"/>
                  <a:pt x="40" y="174"/>
                </a:cubicBezTo>
                <a:cubicBezTo>
                  <a:pt x="39" y="174"/>
                  <a:pt x="38" y="173"/>
                  <a:pt x="37" y="173"/>
                </a:cubicBezTo>
                <a:close/>
                <a:moveTo>
                  <a:pt x="33" y="33"/>
                </a:moveTo>
                <a:cubicBezTo>
                  <a:pt x="32" y="33"/>
                  <a:pt x="31" y="33"/>
                  <a:pt x="29" y="33"/>
                </a:cubicBezTo>
                <a:cubicBezTo>
                  <a:pt x="30" y="37"/>
                  <a:pt x="29" y="41"/>
                  <a:pt x="30" y="44"/>
                </a:cubicBezTo>
                <a:cubicBezTo>
                  <a:pt x="35" y="53"/>
                  <a:pt x="32" y="60"/>
                  <a:pt x="27" y="67"/>
                </a:cubicBezTo>
                <a:cubicBezTo>
                  <a:pt x="25" y="70"/>
                  <a:pt x="23" y="72"/>
                  <a:pt x="22" y="75"/>
                </a:cubicBezTo>
                <a:cubicBezTo>
                  <a:pt x="23" y="75"/>
                  <a:pt x="23" y="76"/>
                  <a:pt x="24" y="77"/>
                </a:cubicBezTo>
                <a:cubicBezTo>
                  <a:pt x="27" y="73"/>
                  <a:pt x="32" y="71"/>
                  <a:pt x="33" y="67"/>
                </a:cubicBezTo>
                <a:cubicBezTo>
                  <a:pt x="34" y="56"/>
                  <a:pt x="33" y="45"/>
                  <a:pt x="33" y="33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26BF2F67-D8CF-4A8E-B647-44A5BD317286}"/>
              </a:ext>
            </a:extLst>
          </p:cNvPr>
          <p:cNvSpPr>
            <a:spLocks noEditPoints="1"/>
          </p:cNvSpPr>
          <p:nvPr/>
        </p:nvSpPr>
        <p:spPr bwMode="auto">
          <a:xfrm>
            <a:off x="-698410" y="6068382"/>
            <a:ext cx="491623" cy="465977"/>
          </a:xfrm>
          <a:custGeom>
            <a:avLst/>
            <a:gdLst>
              <a:gd name="T0" fmla="*/ 17 w 150"/>
              <a:gd name="T1" fmla="*/ 93 h 116"/>
              <a:gd name="T2" fmla="*/ 0 w 150"/>
              <a:gd name="T3" fmla="*/ 88 h 116"/>
              <a:gd name="T4" fmla="*/ 46 w 150"/>
              <a:gd name="T5" fmla="*/ 0 h 116"/>
              <a:gd name="T6" fmla="*/ 50 w 150"/>
              <a:gd name="T7" fmla="*/ 0 h 116"/>
              <a:gd name="T8" fmla="*/ 56 w 150"/>
              <a:gd name="T9" fmla="*/ 38 h 116"/>
              <a:gd name="T10" fmla="*/ 66 w 150"/>
              <a:gd name="T11" fmla="*/ 89 h 116"/>
              <a:gd name="T12" fmla="*/ 73 w 150"/>
              <a:gd name="T13" fmla="*/ 99 h 116"/>
              <a:gd name="T14" fmla="*/ 78 w 150"/>
              <a:gd name="T15" fmla="*/ 89 h 116"/>
              <a:gd name="T16" fmla="*/ 84 w 150"/>
              <a:gd name="T17" fmla="*/ 33 h 116"/>
              <a:gd name="T18" fmla="*/ 81 w 150"/>
              <a:gd name="T19" fmla="*/ 9 h 116"/>
              <a:gd name="T20" fmla="*/ 123 w 150"/>
              <a:gd name="T21" fmla="*/ 19 h 116"/>
              <a:gd name="T22" fmla="*/ 146 w 150"/>
              <a:gd name="T23" fmla="*/ 73 h 116"/>
              <a:gd name="T24" fmla="*/ 90 w 150"/>
              <a:gd name="T25" fmla="*/ 109 h 116"/>
              <a:gd name="T26" fmla="*/ 56 w 150"/>
              <a:gd name="T27" fmla="*/ 102 h 116"/>
              <a:gd name="T28" fmla="*/ 42 w 150"/>
              <a:gd name="T29" fmla="*/ 98 h 116"/>
              <a:gd name="T30" fmla="*/ 48 w 150"/>
              <a:gd name="T31" fmla="*/ 74 h 116"/>
              <a:gd name="T32" fmla="*/ 24 w 150"/>
              <a:gd name="T33" fmla="*/ 64 h 116"/>
              <a:gd name="T34" fmla="*/ 17 w 150"/>
              <a:gd name="T35" fmla="*/ 93 h 116"/>
              <a:gd name="T36" fmla="*/ 134 w 150"/>
              <a:gd name="T37" fmla="*/ 63 h 116"/>
              <a:gd name="T38" fmla="*/ 125 w 150"/>
              <a:gd name="T39" fmla="*/ 36 h 116"/>
              <a:gd name="T40" fmla="*/ 107 w 150"/>
              <a:gd name="T41" fmla="*/ 22 h 116"/>
              <a:gd name="T42" fmla="*/ 99 w 150"/>
              <a:gd name="T43" fmla="*/ 27 h 116"/>
              <a:gd name="T44" fmla="*/ 93 w 150"/>
              <a:gd name="T45" fmla="*/ 96 h 116"/>
              <a:gd name="T46" fmla="*/ 97 w 150"/>
              <a:gd name="T47" fmla="*/ 103 h 116"/>
              <a:gd name="T48" fmla="*/ 121 w 150"/>
              <a:gd name="T49" fmla="*/ 96 h 116"/>
              <a:gd name="T50" fmla="*/ 134 w 150"/>
              <a:gd name="T51" fmla="*/ 63 h 116"/>
              <a:gd name="T52" fmla="*/ 44 w 150"/>
              <a:gd name="T53" fmla="*/ 26 h 116"/>
              <a:gd name="T54" fmla="*/ 42 w 150"/>
              <a:gd name="T55" fmla="*/ 25 h 116"/>
              <a:gd name="T56" fmla="*/ 27 w 150"/>
              <a:gd name="T57" fmla="*/ 51 h 116"/>
              <a:gd name="T58" fmla="*/ 49 w 150"/>
              <a:gd name="T59" fmla="*/ 58 h 116"/>
              <a:gd name="T60" fmla="*/ 44 w 150"/>
              <a:gd name="T61" fmla="*/ 26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50" h="116">
                <a:moveTo>
                  <a:pt x="17" y="93"/>
                </a:moveTo>
                <a:cubicBezTo>
                  <a:pt x="11" y="91"/>
                  <a:pt x="6" y="90"/>
                  <a:pt x="0" y="88"/>
                </a:cubicBezTo>
                <a:cubicBezTo>
                  <a:pt x="15" y="58"/>
                  <a:pt x="31" y="29"/>
                  <a:pt x="46" y="0"/>
                </a:cubicBezTo>
                <a:cubicBezTo>
                  <a:pt x="47" y="0"/>
                  <a:pt x="48" y="0"/>
                  <a:pt x="50" y="0"/>
                </a:cubicBezTo>
                <a:cubicBezTo>
                  <a:pt x="52" y="13"/>
                  <a:pt x="54" y="25"/>
                  <a:pt x="56" y="38"/>
                </a:cubicBezTo>
                <a:cubicBezTo>
                  <a:pt x="59" y="55"/>
                  <a:pt x="62" y="72"/>
                  <a:pt x="66" y="89"/>
                </a:cubicBezTo>
                <a:cubicBezTo>
                  <a:pt x="67" y="93"/>
                  <a:pt x="70" y="96"/>
                  <a:pt x="73" y="99"/>
                </a:cubicBezTo>
                <a:cubicBezTo>
                  <a:pt x="75" y="96"/>
                  <a:pt x="78" y="93"/>
                  <a:pt x="78" y="89"/>
                </a:cubicBezTo>
                <a:cubicBezTo>
                  <a:pt x="81" y="70"/>
                  <a:pt x="83" y="52"/>
                  <a:pt x="84" y="33"/>
                </a:cubicBezTo>
                <a:cubicBezTo>
                  <a:pt x="85" y="26"/>
                  <a:pt x="83" y="19"/>
                  <a:pt x="81" y="9"/>
                </a:cubicBezTo>
                <a:cubicBezTo>
                  <a:pt x="95" y="12"/>
                  <a:pt x="110" y="14"/>
                  <a:pt x="123" y="19"/>
                </a:cubicBezTo>
                <a:cubicBezTo>
                  <a:pt x="141" y="27"/>
                  <a:pt x="150" y="51"/>
                  <a:pt x="146" y="73"/>
                </a:cubicBezTo>
                <a:cubicBezTo>
                  <a:pt x="140" y="104"/>
                  <a:pt x="121" y="116"/>
                  <a:pt x="90" y="109"/>
                </a:cubicBezTo>
                <a:cubicBezTo>
                  <a:pt x="79" y="107"/>
                  <a:pt x="67" y="105"/>
                  <a:pt x="56" y="102"/>
                </a:cubicBezTo>
                <a:cubicBezTo>
                  <a:pt x="51" y="101"/>
                  <a:pt x="47" y="100"/>
                  <a:pt x="42" y="98"/>
                </a:cubicBezTo>
                <a:cubicBezTo>
                  <a:pt x="50" y="91"/>
                  <a:pt x="54" y="79"/>
                  <a:pt x="48" y="74"/>
                </a:cubicBezTo>
                <a:cubicBezTo>
                  <a:pt x="42" y="68"/>
                  <a:pt x="32" y="65"/>
                  <a:pt x="24" y="64"/>
                </a:cubicBezTo>
                <a:cubicBezTo>
                  <a:pt x="18" y="64"/>
                  <a:pt x="15" y="79"/>
                  <a:pt x="17" y="93"/>
                </a:cubicBezTo>
                <a:close/>
                <a:moveTo>
                  <a:pt x="134" y="63"/>
                </a:moveTo>
                <a:cubicBezTo>
                  <a:pt x="131" y="53"/>
                  <a:pt x="130" y="43"/>
                  <a:pt x="125" y="36"/>
                </a:cubicBezTo>
                <a:cubicBezTo>
                  <a:pt x="121" y="30"/>
                  <a:pt x="113" y="26"/>
                  <a:pt x="107" y="22"/>
                </a:cubicBezTo>
                <a:cubicBezTo>
                  <a:pt x="105" y="21"/>
                  <a:pt x="99" y="25"/>
                  <a:pt x="99" y="27"/>
                </a:cubicBezTo>
                <a:cubicBezTo>
                  <a:pt x="97" y="50"/>
                  <a:pt x="95" y="73"/>
                  <a:pt x="93" y="96"/>
                </a:cubicBezTo>
                <a:cubicBezTo>
                  <a:pt x="93" y="98"/>
                  <a:pt x="95" y="102"/>
                  <a:pt x="97" y="103"/>
                </a:cubicBezTo>
                <a:cubicBezTo>
                  <a:pt x="104" y="107"/>
                  <a:pt x="118" y="104"/>
                  <a:pt x="121" y="96"/>
                </a:cubicBezTo>
                <a:cubicBezTo>
                  <a:pt x="126" y="85"/>
                  <a:pt x="130" y="74"/>
                  <a:pt x="134" y="63"/>
                </a:cubicBezTo>
                <a:close/>
                <a:moveTo>
                  <a:pt x="44" y="26"/>
                </a:moveTo>
                <a:cubicBezTo>
                  <a:pt x="43" y="25"/>
                  <a:pt x="43" y="25"/>
                  <a:pt x="42" y="25"/>
                </a:cubicBezTo>
                <a:cubicBezTo>
                  <a:pt x="37" y="34"/>
                  <a:pt x="32" y="42"/>
                  <a:pt x="27" y="51"/>
                </a:cubicBezTo>
                <a:cubicBezTo>
                  <a:pt x="34" y="54"/>
                  <a:pt x="41" y="56"/>
                  <a:pt x="49" y="58"/>
                </a:cubicBezTo>
                <a:cubicBezTo>
                  <a:pt x="47" y="46"/>
                  <a:pt x="45" y="36"/>
                  <a:pt x="44" y="26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12" name="Freeform 17">
            <a:extLst>
              <a:ext uri="{FF2B5EF4-FFF2-40B4-BE49-F238E27FC236}">
                <a16:creationId xmlns:a16="http://schemas.microsoft.com/office/drawing/2014/main" id="{0C0B8CBD-6FF9-42D7-834A-5B98CF82C22A}"/>
              </a:ext>
            </a:extLst>
          </p:cNvPr>
          <p:cNvSpPr>
            <a:spLocks/>
          </p:cNvSpPr>
          <p:nvPr/>
        </p:nvSpPr>
        <p:spPr bwMode="auto">
          <a:xfrm>
            <a:off x="-1766417" y="5289429"/>
            <a:ext cx="404036" cy="618984"/>
          </a:xfrm>
          <a:custGeom>
            <a:avLst/>
            <a:gdLst>
              <a:gd name="T0" fmla="*/ 53 w 123"/>
              <a:gd name="T1" fmla="*/ 111 h 154"/>
              <a:gd name="T2" fmla="*/ 44 w 123"/>
              <a:gd name="T3" fmla="*/ 122 h 154"/>
              <a:gd name="T4" fmla="*/ 0 w 123"/>
              <a:gd name="T5" fmla="*/ 80 h 154"/>
              <a:gd name="T6" fmla="*/ 12 w 123"/>
              <a:gd name="T7" fmla="*/ 64 h 154"/>
              <a:gd name="T8" fmla="*/ 43 w 123"/>
              <a:gd name="T9" fmla="*/ 0 h 154"/>
              <a:gd name="T10" fmla="*/ 81 w 123"/>
              <a:gd name="T11" fmla="*/ 38 h 154"/>
              <a:gd name="T12" fmla="*/ 75 w 123"/>
              <a:gd name="T13" fmla="*/ 57 h 154"/>
              <a:gd name="T14" fmla="*/ 51 w 123"/>
              <a:gd name="T15" fmla="*/ 19 h 154"/>
              <a:gd name="T16" fmla="*/ 42 w 123"/>
              <a:gd name="T17" fmla="*/ 49 h 154"/>
              <a:gd name="T18" fmla="*/ 66 w 123"/>
              <a:gd name="T19" fmla="*/ 60 h 154"/>
              <a:gd name="T20" fmla="*/ 67 w 123"/>
              <a:gd name="T21" fmla="*/ 62 h 154"/>
              <a:gd name="T22" fmla="*/ 53 w 123"/>
              <a:gd name="T23" fmla="*/ 88 h 154"/>
              <a:gd name="T24" fmla="*/ 49 w 123"/>
              <a:gd name="T25" fmla="*/ 87 h 154"/>
              <a:gd name="T26" fmla="*/ 34 w 123"/>
              <a:gd name="T27" fmla="*/ 56 h 154"/>
              <a:gd name="T28" fmla="*/ 23 w 123"/>
              <a:gd name="T29" fmla="*/ 88 h 154"/>
              <a:gd name="T30" fmla="*/ 61 w 123"/>
              <a:gd name="T31" fmla="*/ 100 h 154"/>
              <a:gd name="T32" fmla="*/ 68 w 123"/>
              <a:gd name="T33" fmla="*/ 131 h 154"/>
              <a:gd name="T34" fmla="*/ 81 w 123"/>
              <a:gd name="T35" fmla="*/ 140 h 154"/>
              <a:gd name="T36" fmla="*/ 88 w 123"/>
              <a:gd name="T37" fmla="*/ 125 h 154"/>
              <a:gd name="T38" fmla="*/ 78 w 123"/>
              <a:gd name="T39" fmla="*/ 85 h 154"/>
              <a:gd name="T40" fmla="*/ 77 w 123"/>
              <a:gd name="T41" fmla="*/ 67 h 154"/>
              <a:gd name="T42" fmla="*/ 88 w 123"/>
              <a:gd name="T43" fmla="*/ 53 h 154"/>
              <a:gd name="T44" fmla="*/ 106 w 123"/>
              <a:gd name="T45" fmla="*/ 57 h 154"/>
              <a:gd name="T46" fmla="*/ 123 w 123"/>
              <a:gd name="T47" fmla="*/ 74 h 154"/>
              <a:gd name="T48" fmla="*/ 114 w 123"/>
              <a:gd name="T49" fmla="*/ 98 h 154"/>
              <a:gd name="T50" fmla="*/ 110 w 123"/>
              <a:gd name="T51" fmla="*/ 97 h 154"/>
              <a:gd name="T52" fmla="*/ 110 w 123"/>
              <a:gd name="T53" fmla="*/ 90 h 154"/>
              <a:gd name="T54" fmla="*/ 109 w 123"/>
              <a:gd name="T55" fmla="*/ 76 h 154"/>
              <a:gd name="T56" fmla="*/ 96 w 123"/>
              <a:gd name="T57" fmla="*/ 63 h 154"/>
              <a:gd name="T58" fmla="*/ 92 w 123"/>
              <a:gd name="T59" fmla="*/ 79 h 154"/>
              <a:gd name="T60" fmla="*/ 100 w 123"/>
              <a:gd name="T61" fmla="*/ 113 h 154"/>
              <a:gd name="T62" fmla="*/ 103 w 123"/>
              <a:gd name="T63" fmla="*/ 130 h 154"/>
              <a:gd name="T64" fmla="*/ 87 w 123"/>
              <a:gd name="T65" fmla="*/ 151 h 154"/>
              <a:gd name="T66" fmla="*/ 65 w 123"/>
              <a:gd name="T67" fmla="*/ 141 h 154"/>
              <a:gd name="T68" fmla="*/ 52 w 123"/>
              <a:gd name="T69" fmla="*/ 130 h 154"/>
              <a:gd name="T70" fmla="*/ 50 w 123"/>
              <a:gd name="T71" fmla="*/ 132 h 154"/>
              <a:gd name="T72" fmla="*/ 55 w 123"/>
              <a:gd name="T73" fmla="*/ 113 h 154"/>
              <a:gd name="T74" fmla="*/ 53 w 123"/>
              <a:gd name="T75" fmla="*/ 111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3" h="154">
                <a:moveTo>
                  <a:pt x="53" y="111"/>
                </a:moveTo>
                <a:cubicBezTo>
                  <a:pt x="50" y="115"/>
                  <a:pt x="48" y="118"/>
                  <a:pt x="44" y="122"/>
                </a:cubicBezTo>
                <a:cubicBezTo>
                  <a:pt x="29" y="107"/>
                  <a:pt x="14" y="93"/>
                  <a:pt x="0" y="80"/>
                </a:cubicBezTo>
                <a:cubicBezTo>
                  <a:pt x="5" y="74"/>
                  <a:pt x="10" y="69"/>
                  <a:pt x="12" y="64"/>
                </a:cubicBezTo>
                <a:cubicBezTo>
                  <a:pt x="23" y="43"/>
                  <a:pt x="32" y="23"/>
                  <a:pt x="43" y="0"/>
                </a:cubicBezTo>
                <a:cubicBezTo>
                  <a:pt x="56" y="14"/>
                  <a:pt x="70" y="25"/>
                  <a:pt x="81" y="38"/>
                </a:cubicBezTo>
                <a:cubicBezTo>
                  <a:pt x="87" y="45"/>
                  <a:pt x="81" y="51"/>
                  <a:pt x="75" y="57"/>
                </a:cubicBezTo>
                <a:cubicBezTo>
                  <a:pt x="76" y="38"/>
                  <a:pt x="64" y="30"/>
                  <a:pt x="51" y="19"/>
                </a:cubicBezTo>
                <a:cubicBezTo>
                  <a:pt x="47" y="30"/>
                  <a:pt x="40" y="40"/>
                  <a:pt x="42" y="49"/>
                </a:cubicBezTo>
                <a:cubicBezTo>
                  <a:pt x="43" y="57"/>
                  <a:pt x="53" y="65"/>
                  <a:pt x="66" y="60"/>
                </a:cubicBezTo>
                <a:cubicBezTo>
                  <a:pt x="67" y="61"/>
                  <a:pt x="67" y="62"/>
                  <a:pt x="67" y="62"/>
                </a:cubicBezTo>
                <a:cubicBezTo>
                  <a:pt x="63" y="71"/>
                  <a:pt x="58" y="79"/>
                  <a:pt x="53" y="88"/>
                </a:cubicBezTo>
                <a:cubicBezTo>
                  <a:pt x="52" y="88"/>
                  <a:pt x="51" y="87"/>
                  <a:pt x="49" y="87"/>
                </a:cubicBezTo>
                <a:cubicBezTo>
                  <a:pt x="55" y="71"/>
                  <a:pt x="45" y="64"/>
                  <a:pt x="34" y="56"/>
                </a:cubicBezTo>
                <a:cubicBezTo>
                  <a:pt x="29" y="67"/>
                  <a:pt x="17" y="76"/>
                  <a:pt x="23" y="88"/>
                </a:cubicBezTo>
                <a:cubicBezTo>
                  <a:pt x="30" y="104"/>
                  <a:pt x="44" y="112"/>
                  <a:pt x="61" y="100"/>
                </a:cubicBezTo>
                <a:cubicBezTo>
                  <a:pt x="63" y="111"/>
                  <a:pt x="65" y="121"/>
                  <a:pt x="68" y="131"/>
                </a:cubicBezTo>
                <a:cubicBezTo>
                  <a:pt x="69" y="137"/>
                  <a:pt x="73" y="143"/>
                  <a:pt x="81" y="140"/>
                </a:cubicBezTo>
                <a:cubicBezTo>
                  <a:pt x="88" y="138"/>
                  <a:pt x="89" y="131"/>
                  <a:pt x="88" y="125"/>
                </a:cubicBezTo>
                <a:cubicBezTo>
                  <a:pt x="85" y="112"/>
                  <a:pt x="81" y="99"/>
                  <a:pt x="78" y="85"/>
                </a:cubicBezTo>
                <a:cubicBezTo>
                  <a:pt x="77" y="79"/>
                  <a:pt x="76" y="73"/>
                  <a:pt x="77" y="67"/>
                </a:cubicBezTo>
                <a:cubicBezTo>
                  <a:pt x="79" y="62"/>
                  <a:pt x="83" y="56"/>
                  <a:pt x="88" y="53"/>
                </a:cubicBezTo>
                <a:cubicBezTo>
                  <a:pt x="94" y="50"/>
                  <a:pt x="101" y="52"/>
                  <a:pt x="106" y="57"/>
                </a:cubicBezTo>
                <a:cubicBezTo>
                  <a:pt x="111" y="62"/>
                  <a:pt x="116" y="67"/>
                  <a:pt x="123" y="74"/>
                </a:cubicBezTo>
                <a:cubicBezTo>
                  <a:pt x="120" y="80"/>
                  <a:pt x="117" y="89"/>
                  <a:pt x="114" y="98"/>
                </a:cubicBezTo>
                <a:cubicBezTo>
                  <a:pt x="113" y="98"/>
                  <a:pt x="111" y="98"/>
                  <a:pt x="110" y="97"/>
                </a:cubicBezTo>
                <a:cubicBezTo>
                  <a:pt x="110" y="95"/>
                  <a:pt x="110" y="92"/>
                  <a:pt x="110" y="90"/>
                </a:cubicBezTo>
                <a:cubicBezTo>
                  <a:pt x="110" y="85"/>
                  <a:pt x="110" y="81"/>
                  <a:pt x="109" y="76"/>
                </a:cubicBezTo>
                <a:cubicBezTo>
                  <a:pt x="108" y="68"/>
                  <a:pt x="100" y="61"/>
                  <a:pt x="96" y="63"/>
                </a:cubicBezTo>
                <a:cubicBezTo>
                  <a:pt x="88" y="66"/>
                  <a:pt x="90" y="73"/>
                  <a:pt x="92" y="79"/>
                </a:cubicBezTo>
                <a:cubicBezTo>
                  <a:pt x="94" y="90"/>
                  <a:pt x="98" y="101"/>
                  <a:pt x="100" y="113"/>
                </a:cubicBezTo>
                <a:cubicBezTo>
                  <a:pt x="102" y="118"/>
                  <a:pt x="103" y="125"/>
                  <a:pt x="103" y="130"/>
                </a:cubicBezTo>
                <a:cubicBezTo>
                  <a:pt x="102" y="140"/>
                  <a:pt x="97" y="148"/>
                  <a:pt x="87" y="151"/>
                </a:cubicBezTo>
                <a:cubicBezTo>
                  <a:pt x="77" y="154"/>
                  <a:pt x="71" y="148"/>
                  <a:pt x="65" y="141"/>
                </a:cubicBezTo>
                <a:cubicBezTo>
                  <a:pt x="61" y="137"/>
                  <a:pt x="56" y="134"/>
                  <a:pt x="52" y="130"/>
                </a:cubicBezTo>
                <a:cubicBezTo>
                  <a:pt x="51" y="131"/>
                  <a:pt x="51" y="131"/>
                  <a:pt x="50" y="132"/>
                </a:cubicBezTo>
                <a:cubicBezTo>
                  <a:pt x="51" y="125"/>
                  <a:pt x="53" y="119"/>
                  <a:pt x="55" y="113"/>
                </a:cubicBezTo>
                <a:cubicBezTo>
                  <a:pt x="54" y="112"/>
                  <a:pt x="53" y="112"/>
                  <a:pt x="53" y="111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13" name="Freeform 18">
            <a:extLst>
              <a:ext uri="{FF2B5EF4-FFF2-40B4-BE49-F238E27FC236}">
                <a16:creationId xmlns:a16="http://schemas.microsoft.com/office/drawing/2014/main" id="{3DA97F2E-AB45-4CD4-A909-1D65D16F0A62}"/>
              </a:ext>
            </a:extLst>
          </p:cNvPr>
          <p:cNvSpPr>
            <a:spLocks/>
          </p:cNvSpPr>
          <p:nvPr/>
        </p:nvSpPr>
        <p:spPr bwMode="auto">
          <a:xfrm>
            <a:off x="2008342" y="4312276"/>
            <a:ext cx="372956" cy="688533"/>
          </a:xfrm>
          <a:custGeom>
            <a:avLst/>
            <a:gdLst>
              <a:gd name="T0" fmla="*/ 53 w 114"/>
              <a:gd name="T1" fmla="*/ 0 h 171"/>
              <a:gd name="T2" fmla="*/ 73 w 114"/>
              <a:gd name="T3" fmla="*/ 13 h 171"/>
              <a:gd name="T4" fmla="*/ 72 w 114"/>
              <a:gd name="T5" fmla="*/ 15 h 171"/>
              <a:gd name="T6" fmla="*/ 63 w 114"/>
              <a:gd name="T7" fmla="*/ 17 h 171"/>
              <a:gd name="T8" fmla="*/ 46 w 114"/>
              <a:gd name="T9" fmla="*/ 38 h 171"/>
              <a:gd name="T10" fmla="*/ 58 w 114"/>
              <a:gd name="T11" fmla="*/ 45 h 171"/>
              <a:gd name="T12" fmla="*/ 78 w 114"/>
              <a:gd name="T13" fmla="*/ 33 h 171"/>
              <a:gd name="T14" fmla="*/ 111 w 114"/>
              <a:gd name="T15" fmla="*/ 48 h 171"/>
              <a:gd name="T16" fmla="*/ 95 w 114"/>
              <a:gd name="T17" fmla="*/ 93 h 171"/>
              <a:gd name="T18" fmla="*/ 88 w 114"/>
              <a:gd name="T19" fmla="*/ 95 h 171"/>
              <a:gd name="T20" fmla="*/ 85 w 114"/>
              <a:gd name="T21" fmla="*/ 124 h 171"/>
              <a:gd name="T22" fmla="*/ 66 w 114"/>
              <a:gd name="T23" fmla="*/ 159 h 171"/>
              <a:gd name="T24" fmla="*/ 59 w 114"/>
              <a:gd name="T25" fmla="*/ 171 h 171"/>
              <a:gd name="T26" fmla="*/ 42 w 114"/>
              <a:gd name="T27" fmla="*/ 142 h 171"/>
              <a:gd name="T28" fmla="*/ 20 w 114"/>
              <a:gd name="T29" fmla="*/ 120 h 171"/>
              <a:gd name="T30" fmla="*/ 0 w 114"/>
              <a:gd name="T31" fmla="*/ 115 h 171"/>
              <a:gd name="T32" fmla="*/ 33 w 114"/>
              <a:gd name="T33" fmla="*/ 52 h 171"/>
              <a:gd name="T34" fmla="*/ 47 w 114"/>
              <a:gd name="T35" fmla="*/ 68 h 171"/>
              <a:gd name="T36" fmla="*/ 29 w 114"/>
              <a:gd name="T37" fmla="*/ 75 h 171"/>
              <a:gd name="T38" fmla="*/ 20 w 114"/>
              <a:gd name="T39" fmla="*/ 93 h 171"/>
              <a:gd name="T40" fmla="*/ 35 w 114"/>
              <a:gd name="T41" fmla="*/ 115 h 171"/>
              <a:gd name="T42" fmla="*/ 39 w 114"/>
              <a:gd name="T43" fmla="*/ 115 h 171"/>
              <a:gd name="T44" fmla="*/ 52 w 114"/>
              <a:gd name="T45" fmla="*/ 82 h 171"/>
              <a:gd name="T46" fmla="*/ 65 w 114"/>
              <a:gd name="T47" fmla="*/ 96 h 171"/>
              <a:gd name="T48" fmla="*/ 47 w 114"/>
              <a:gd name="T49" fmla="*/ 115 h 171"/>
              <a:gd name="T50" fmla="*/ 50 w 114"/>
              <a:gd name="T51" fmla="*/ 124 h 171"/>
              <a:gd name="T52" fmla="*/ 65 w 114"/>
              <a:gd name="T53" fmla="*/ 141 h 171"/>
              <a:gd name="T54" fmla="*/ 75 w 114"/>
              <a:gd name="T55" fmla="*/ 83 h 171"/>
              <a:gd name="T56" fmla="*/ 85 w 114"/>
              <a:gd name="T57" fmla="*/ 81 h 171"/>
              <a:gd name="T58" fmla="*/ 102 w 114"/>
              <a:gd name="T59" fmla="*/ 66 h 171"/>
              <a:gd name="T60" fmla="*/ 97 w 114"/>
              <a:gd name="T61" fmla="*/ 48 h 171"/>
              <a:gd name="T62" fmla="*/ 82 w 114"/>
              <a:gd name="T63" fmla="*/ 51 h 171"/>
              <a:gd name="T64" fmla="*/ 72 w 114"/>
              <a:gd name="T65" fmla="*/ 58 h 171"/>
              <a:gd name="T66" fmla="*/ 47 w 114"/>
              <a:gd name="T67" fmla="*/ 61 h 171"/>
              <a:gd name="T68" fmla="*/ 38 w 114"/>
              <a:gd name="T69" fmla="*/ 33 h 171"/>
              <a:gd name="T70" fmla="*/ 53 w 114"/>
              <a:gd name="T71" fmla="*/ 0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4" h="171">
                <a:moveTo>
                  <a:pt x="53" y="0"/>
                </a:moveTo>
                <a:cubicBezTo>
                  <a:pt x="60" y="5"/>
                  <a:pt x="66" y="9"/>
                  <a:pt x="73" y="13"/>
                </a:cubicBezTo>
                <a:cubicBezTo>
                  <a:pt x="73" y="13"/>
                  <a:pt x="72" y="14"/>
                  <a:pt x="72" y="15"/>
                </a:cubicBezTo>
                <a:cubicBezTo>
                  <a:pt x="69" y="16"/>
                  <a:pt x="66" y="17"/>
                  <a:pt x="63" y="17"/>
                </a:cubicBezTo>
                <a:cubicBezTo>
                  <a:pt x="51" y="18"/>
                  <a:pt x="45" y="26"/>
                  <a:pt x="46" y="38"/>
                </a:cubicBezTo>
                <a:cubicBezTo>
                  <a:pt x="47" y="46"/>
                  <a:pt x="51" y="49"/>
                  <a:pt x="58" y="45"/>
                </a:cubicBezTo>
                <a:cubicBezTo>
                  <a:pt x="65" y="42"/>
                  <a:pt x="71" y="37"/>
                  <a:pt x="78" y="33"/>
                </a:cubicBezTo>
                <a:cubicBezTo>
                  <a:pt x="94" y="22"/>
                  <a:pt x="109" y="29"/>
                  <a:pt x="111" y="48"/>
                </a:cubicBezTo>
                <a:cubicBezTo>
                  <a:pt x="114" y="66"/>
                  <a:pt x="104" y="80"/>
                  <a:pt x="95" y="93"/>
                </a:cubicBezTo>
                <a:cubicBezTo>
                  <a:pt x="95" y="95"/>
                  <a:pt x="91" y="95"/>
                  <a:pt x="88" y="95"/>
                </a:cubicBezTo>
                <a:cubicBezTo>
                  <a:pt x="93" y="105"/>
                  <a:pt x="91" y="114"/>
                  <a:pt x="85" y="124"/>
                </a:cubicBezTo>
                <a:cubicBezTo>
                  <a:pt x="78" y="135"/>
                  <a:pt x="73" y="147"/>
                  <a:pt x="66" y="159"/>
                </a:cubicBezTo>
                <a:cubicBezTo>
                  <a:pt x="65" y="162"/>
                  <a:pt x="63" y="165"/>
                  <a:pt x="59" y="171"/>
                </a:cubicBezTo>
                <a:cubicBezTo>
                  <a:pt x="59" y="156"/>
                  <a:pt x="50" y="149"/>
                  <a:pt x="42" y="142"/>
                </a:cubicBezTo>
                <a:cubicBezTo>
                  <a:pt x="35" y="135"/>
                  <a:pt x="27" y="128"/>
                  <a:pt x="20" y="120"/>
                </a:cubicBezTo>
                <a:cubicBezTo>
                  <a:pt x="15" y="115"/>
                  <a:pt x="9" y="111"/>
                  <a:pt x="0" y="115"/>
                </a:cubicBezTo>
                <a:cubicBezTo>
                  <a:pt x="11" y="94"/>
                  <a:pt x="22" y="73"/>
                  <a:pt x="33" y="52"/>
                </a:cubicBezTo>
                <a:cubicBezTo>
                  <a:pt x="38" y="58"/>
                  <a:pt x="42" y="62"/>
                  <a:pt x="47" y="68"/>
                </a:cubicBezTo>
                <a:cubicBezTo>
                  <a:pt x="40" y="68"/>
                  <a:pt x="32" y="66"/>
                  <a:pt x="29" y="75"/>
                </a:cubicBezTo>
                <a:cubicBezTo>
                  <a:pt x="26" y="81"/>
                  <a:pt x="19" y="88"/>
                  <a:pt x="20" y="93"/>
                </a:cubicBezTo>
                <a:cubicBezTo>
                  <a:pt x="22" y="101"/>
                  <a:pt x="30" y="108"/>
                  <a:pt x="35" y="115"/>
                </a:cubicBezTo>
                <a:cubicBezTo>
                  <a:pt x="36" y="115"/>
                  <a:pt x="38" y="115"/>
                  <a:pt x="39" y="115"/>
                </a:cubicBezTo>
                <a:cubicBezTo>
                  <a:pt x="43" y="104"/>
                  <a:pt x="48" y="93"/>
                  <a:pt x="52" y="82"/>
                </a:cubicBezTo>
                <a:cubicBezTo>
                  <a:pt x="55" y="86"/>
                  <a:pt x="60" y="91"/>
                  <a:pt x="65" y="96"/>
                </a:cubicBezTo>
                <a:cubicBezTo>
                  <a:pt x="53" y="98"/>
                  <a:pt x="50" y="107"/>
                  <a:pt x="47" y="115"/>
                </a:cubicBezTo>
                <a:cubicBezTo>
                  <a:pt x="46" y="117"/>
                  <a:pt x="48" y="122"/>
                  <a:pt x="50" y="124"/>
                </a:cubicBezTo>
                <a:cubicBezTo>
                  <a:pt x="54" y="130"/>
                  <a:pt x="59" y="135"/>
                  <a:pt x="65" y="141"/>
                </a:cubicBezTo>
                <a:cubicBezTo>
                  <a:pt x="82" y="124"/>
                  <a:pt x="81" y="104"/>
                  <a:pt x="75" y="83"/>
                </a:cubicBezTo>
                <a:cubicBezTo>
                  <a:pt x="79" y="82"/>
                  <a:pt x="82" y="82"/>
                  <a:pt x="85" y="81"/>
                </a:cubicBezTo>
                <a:cubicBezTo>
                  <a:pt x="94" y="80"/>
                  <a:pt x="101" y="75"/>
                  <a:pt x="102" y="66"/>
                </a:cubicBezTo>
                <a:cubicBezTo>
                  <a:pt x="103" y="60"/>
                  <a:pt x="101" y="53"/>
                  <a:pt x="97" y="48"/>
                </a:cubicBezTo>
                <a:cubicBezTo>
                  <a:pt x="96" y="46"/>
                  <a:pt x="87" y="49"/>
                  <a:pt x="82" y="51"/>
                </a:cubicBezTo>
                <a:cubicBezTo>
                  <a:pt x="79" y="52"/>
                  <a:pt x="76" y="55"/>
                  <a:pt x="72" y="58"/>
                </a:cubicBezTo>
                <a:cubicBezTo>
                  <a:pt x="64" y="64"/>
                  <a:pt x="56" y="67"/>
                  <a:pt x="47" y="61"/>
                </a:cubicBezTo>
                <a:cubicBezTo>
                  <a:pt x="39" y="56"/>
                  <a:pt x="34" y="43"/>
                  <a:pt x="38" y="33"/>
                </a:cubicBezTo>
                <a:cubicBezTo>
                  <a:pt x="42" y="22"/>
                  <a:pt x="47" y="12"/>
                  <a:pt x="53" y="0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14" name="Freeform 19">
            <a:extLst>
              <a:ext uri="{FF2B5EF4-FFF2-40B4-BE49-F238E27FC236}">
                <a16:creationId xmlns:a16="http://schemas.microsoft.com/office/drawing/2014/main" id="{6289B34D-5BA7-4930-BAB1-8EAE3FE7A37B}"/>
              </a:ext>
            </a:extLst>
          </p:cNvPr>
          <p:cNvSpPr>
            <a:spLocks/>
          </p:cNvSpPr>
          <p:nvPr/>
        </p:nvSpPr>
        <p:spPr bwMode="auto">
          <a:xfrm>
            <a:off x="1754054" y="1829379"/>
            <a:ext cx="488799" cy="319925"/>
          </a:xfrm>
          <a:custGeom>
            <a:avLst/>
            <a:gdLst>
              <a:gd name="T0" fmla="*/ 99 w 149"/>
              <a:gd name="T1" fmla="*/ 44 h 80"/>
              <a:gd name="T2" fmla="*/ 117 w 149"/>
              <a:gd name="T3" fmla="*/ 17 h 80"/>
              <a:gd name="T4" fmla="*/ 125 w 149"/>
              <a:gd name="T5" fmla="*/ 3 h 80"/>
              <a:gd name="T6" fmla="*/ 139 w 149"/>
              <a:gd name="T7" fmla="*/ 10 h 80"/>
              <a:gd name="T8" fmla="*/ 142 w 149"/>
              <a:gd name="T9" fmla="*/ 17 h 80"/>
              <a:gd name="T10" fmla="*/ 133 w 149"/>
              <a:gd name="T11" fmla="*/ 38 h 80"/>
              <a:gd name="T12" fmla="*/ 120 w 149"/>
              <a:gd name="T13" fmla="*/ 49 h 80"/>
              <a:gd name="T14" fmla="*/ 110 w 149"/>
              <a:gd name="T15" fmla="*/ 62 h 80"/>
              <a:gd name="T16" fmla="*/ 90 w 149"/>
              <a:gd name="T17" fmla="*/ 65 h 80"/>
              <a:gd name="T18" fmla="*/ 82 w 149"/>
              <a:gd name="T19" fmla="*/ 51 h 80"/>
              <a:gd name="T20" fmla="*/ 18 w 149"/>
              <a:gd name="T21" fmla="*/ 76 h 80"/>
              <a:gd name="T22" fmla="*/ 1 w 149"/>
              <a:gd name="T23" fmla="*/ 62 h 80"/>
              <a:gd name="T24" fmla="*/ 33 w 149"/>
              <a:gd name="T25" fmla="*/ 29 h 80"/>
              <a:gd name="T26" fmla="*/ 76 w 149"/>
              <a:gd name="T27" fmla="*/ 23 h 80"/>
              <a:gd name="T28" fmla="*/ 96 w 149"/>
              <a:gd name="T29" fmla="*/ 36 h 80"/>
              <a:gd name="T30" fmla="*/ 99 w 149"/>
              <a:gd name="T31" fmla="*/ 44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49" h="80">
                <a:moveTo>
                  <a:pt x="99" y="44"/>
                </a:moveTo>
                <a:cubicBezTo>
                  <a:pt x="115" y="37"/>
                  <a:pt x="119" y="31"/>
                  <a:pt x="117" y="17"/>
                </a:cubicBezTo>
                <a:cubicBezTo>
                  <a:pt x="116" y="10"/>
                  <a:pt x="118" y="6"/>
                  <a:pt x="125" y="3"/>
                </a:cubicBezTo>
                <a:cubicBezTo>
                  <a:pt x="131" y="0"/>
                  <a:pt x="135" y="4"/>
                  <a:pt x="139" y="10"/>
                </a:cubicBezTo>
                <a:cubicBezTo>
                  <a:pt x="140" y="12"/>
                  <a:pt x="141" y="15"/>
                  <a:pt x="142" y="17"/>
                </a:cubicBezTo>
                <a:cubicBezTo>
                  <a:pt x="149" y="33"/>
                  <a:pt x="149" y="33"/>
                  <a:pt x="133" y="38"/>
                </a:cubicBezTo>
                <a:cubicBezTo>
                  <a:pt x="128" y="39"/>
                  <a:pt x="124" y="45"/>
                  <a:pt x="120" y="49"/>
                </a:cubicBezTo>
                <a:cubicBezTo>
                  <a:pt x="116" y="53"/>
                  <a:pt x="114" y="59"/>
                  <a:pt x="110" y="62"/>
                </a:cubicBezTo>
                <a:cubicBezTo>
                  <a:pt x="104" y="64"/>
                  <a:pt x="96" y="66"/>
                  <a:pt x="90" y="65"/>
                </a:cubicBezTo>
                <a:cubicBezTo>
                  <a:pt x="87" y="64"/>
                  <a:pt x="85" y="56"/>
                  <a:pt x="82" y="51"/>
                </a:cubicBezTo>
                <a:cubicBezTo>
                  <a:pt x="64" y="65"/>
                  <a:pt x="40" y="69"/>
                  <a:pt x="18" y="76"/>
                </a:cubicBezTo>
                <a:cubicBezTo>
                  <a:pt x="5" y="80"/>
                  <a:pt x="0" y="76"/>
                  <a:pt x="1" y="62"/>
                </a:cubicBezTo>
                <a:cubicBezTo>
                  <a:pt x="3" y="47"/>
                  <a:pt x="18" y="32"/>
                  <a:pt x="33" y="29"/>
                </a:cubicBezTo>
                <a:cubicBezTo>
                  <a:pt x="47" y="27"/>
                  <a:pt x="62" y="25"/>
                  <a:pt x="76" y="23"/>
                </a:cubicBezTo>
                <a:cubicBezTo>
                  <a:pt x="90" y="21"/>
                  <a:pt x="92" y="22"/>
                  <a:pt x="96" y="36"/>
                </a:cubicBezTo>
                <a:cubicBezTo>
                  <a:pt x="97" y="39"/>
                  <a:pt x="98" y="41"/>
                  <a:pt x="99" y="44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15" name="Freeform 20">
            <a:extLst>
              <a:ext uri="{FF2B5EF4-FFF2-40B4-BE49-F238E27FC236}">
                <a16:creationId xmlns:a16="http://schemas.microsoft.com/office/drawing/2014/main" id="{0A035CD2-4662-4428-8DA7-F166A1CBBDBF}"/>
              </a:ext>
            </a:extLst>
          </p:cNvPr>
          <p:cNvSpPr>
            <a:spLocks/>
          </p:cNvSpPr>
          <p:nvPr/>
        </p:nvSpPr>
        <p:spPr bwMode="auto">
          <a:xfrm>
            <a:off x="-2037657" y="4910394"/>
            <a:ext cx="392733" cy="632893"/>
          </a:xfrm>
          <a:custGeom>
            <a:avLst/>
            <a:gdLst>
              <a:gd name="T0" fmla="*/ 52 w 120"/>
              <a:gd name="T1" fmla="*/ 0 h 157"/>
              <a:gd name="T2" fmla="*/ 70 w 120"/>
              <a:gd name="T3" fmla="*/ 24 h 157"/>
              <a:gd name="T4" fmla="*/ 55 w 120"/>
              <a:gd name="T5" fmla="*/ 39 h 157"/>
              <a:gd name="T6" fmla="*/ 28 w 120"/>
              <a:gd name="T7" fmla="*/ 76 h 157"/>
              <a:gd name="T8" fmla="*/ 30 w 120"/>
              <a:gd name="T9" fmla="*/ 98 h 157"/>
              <a:gd name="T10" fmla="*/ 72 w 120"/>
              <a:gd name="T11" fmla="*/ 32 h 157"/>
              <a:gd name="T12" fmla="*/ 85 w 120"/>
              <a:gd name="T13" fmla="*/ 54 h 157"/>
              <a:gd name="T14" fmla="*/ 83 w 120"/>
              <a:gd name="T15" fmla="*/ 112 h 157"/>
              <a:gd name="T16" fmla="*/ 83 w 120"/>
              <a:gd name="T17" fmla="*/ 122 h 157"/>
              <a:gd name="T18" fmla="*/ 107 w 120"/>
              <a:gd name="T19" fmla="*/ 71 h 157"/>
              <a:gd name="T20" fmla="*/ 120 w 120"/>
              <a:gd name="T21" fmla="*/ 89 h 157"/>
              <a:gd name="T22" fmla="*/ 69 w 120"/>
              <a:gd name="T23" fmla="*/ 157 h 157"/>
              <a:gd name="T24" fmla="*/ 66 w 120"/>
              <a:gd name="T25" fmla="*/ 156 h 157"/>
              <a:gd name="T26" fmla="*/ 70 w 120"/>
              <a:gd name="T27" fmla="*/ 66 h 157"/>
              <a:gd name="T28" fmla="*/ 67 w 120"/>
              <a:gd name="T29" fmla="*/ 65 h 157"/>
              <a:gd name="T30" fmla="*/ 42 w 120"/>
              <a:gd name="T31" fmla="*/ 104 h 157"/>
              <a:gd name="T32" fmla="*/ 39 w 120"/>
              <a:gd name="T33" fmla="*/ 122 h 157"/>
              <a:gd name="T34" fmla="*/ 0 w 120"/>
              <a:gd name="T35" fmla="*/ 69 h 157"/>
              <a:gd name="T36" fmla="*/ 22 w 120"/>
              <a:gd name="T37" fmla="*/ 58 h 157"/>
              <a:gd name="T38" fmla="*/ 45 w 120"/>
              <a:gd name="T39" fmla="*/ 27 h 157"/>
              <a:gd name="T40" fmla="*/ 48 w 120"/>
              <a:gd name="T41" fmla="*/ 2 h 157"/>
              <a:gd name="T42" fmla="*/ 52 w 120"/>
              <a:gd name="T43" fmla="*/ 0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0" h="157">
                <a:moveTo>
                  <a:pt x="52" y="0"/>
                </a:moveTo>
                <a:cubicBezTo>
                  <a:pt x="58" y="9"/>
                  <a:pt x="65" y="17"/>
                  <a:pt x="70" y="24"/>
                </a:cubicBezTo>
                <a:cubicBezTo>
                  <a:pt x="65" y="29"/>
                  <a:pt x="59" y="33"/>
                  <a:pt x="55" y="39"/>
                </a:cubicBezTo>
                <a:cubicBezTo>
                  <a:pt x="46" y="51"/>
                  <a:pt x="37" y="63"/>
                  <a:pt x="28" y="76"/>
                </a:cubicBezTo>
                <a:cubicBezTo>
                  <a:pt x="21" y="85"/>
                  <a:pt x="22" y="89"/>
                  <a:pt x="30" y="98"/>
                </a:cubicBezTo>
                <a:cubicBezTo>
                  <a:pt x="44" y="90"/>
                  <a:pt x="71" y="47"/>
                  <a:pt x="72" y="32"/>
                </a:cubicBezTo>
                <a:cubicBezTo>
                  <a:pt x="81" y="38"/>
                  <a:pt x="85" y="45"/>
                  <a:pt x="85" y="54"/>
                </a:cubicBezTo>
                <a:cubicBezTo>
                  <a:pt x="84" y="73"/>
                  <a:pt x="84" y="93"/>
                  <a:pt x="83" y="112"/>
                </a:cubicBezTo>
                <a:cubicBezTo>
                  <a:pt x="83" y="115"/>
                  <a:pt x="83" y="118"/>
                  <a:pt x="83" y="122"/>
                </a:cubicBezTo>
                <a:cubicBezTo>
                  <a:pt x="95" y="112"/>
                  <a:pt x="106" y="90"/>
                  <a:pt x="107" y="71"/>
                </a:cubicBezTo>
                <a:cubicBezTo>
                  <a:pt x="113" y="79"/>
                  <a:pt x="117" y="85"/>
                  <a:pt x="120" y="89"/>
                </a:cubicBezTo>
                <a:cubicBezTo>
                  <a:pt x="103" y="112"/>
                  <a:pt x="86" y="135"/>
                  <a:pt x="69" y="157"/>
                </a:cubicBezTo>
                <a:cubicBezTo>
                  <a:pt x="68" y="157"/>
                  <a:pt x="67" y="157"/>
                  <a:pt x="66" y="156"/>
                </a:cubicBezTo>
                <a:cubicBezTo>
                  <a:pt x="67" y="126"/>
                  <a:pt x="69" y="96"/>
                  <a:pt x="70" y="66"/>
                </a:cubicBezTo>
                <a:cubicBezTo>
                  <a:pt x="69" y="66"/>
                  <a:pt x="68" y="66"/>
                  <a:pt x="67" y="65"/>
                </a:cubicBezTo>
                <a:cubicBezTo>
                  <a:pt x="59" y="78"/>
                  <a:pt x="50" y="91"/>
                  <a:pt x="42" y="104"/>
                </a:cubicBezTo>
                <a:cubicBezTo>
                  <a:pt x="40" y="108"/>
                  <a:pt x="42" y="115"/>
                  <a:pt x="39" y="122"/>
                </a:cubicBezTo>
                <a:cubicBezTo>
                  <a:pt x="27" y="105"/>
                  <a:pt x="14" y="88"/>
                  <a:pt x="0" y="69"/>
                </a:cubicBezTo>
                <a:cubicBezTo>
                  <a:pt x="13" y="72"/>
                  <a:pt x="17" y="65"/>
                  <a:pt x="22" y="58"/>
                </a:cubicBezTo>
                <a:cubicBezTo>
                  <a:pt x="29" y="47"/>
                  <a:pt x="37" y="37"/>
                  <a:pt x="45" y="27"/>
                </a:cubicBezTo>
                <a:cubicBezTo>
                  <a:pt x="51" y="19"/>
                  <a:pt x="56" y="12"/>
                  <a:pt x="48" y="2"/>
                </a:cubicBezTo>
                <a:cubicBezTo>
                  <a:pt x="49" y="1"/>
                  <a:pt x="51" y="1"/>
                  <a:pt x="52" y="0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16" name="Freeform 21">
            <a:extLst>
              <a:ext uri="{FF2B5EF4-FFF2-40B4-BE49-F238E27FC236}">
                <a16:creationId xmlns:a16="http://schemas.microsoft.com/office/drawing/2014/main" id="{030279CB-741C-4276-9CA3-909E86429EB3}"/>
              </a:ext>
            </a:extLst>
          </p:cNvPr>
          <p:cNvSpPr>
            <a:spLocks/>
          </p:cNvSpPr>
          <p:nvPr/>
        </p:nvSpPr>
        <p:spPr bwMode="auto">
          <a:xfrm>
            <a:off x="-240691" y="281921"/>
            <a:ext cx="240161" cy="552912"/>
          </a:xfrm>
          <a:custGeom>
            <a:avLst/>
            <a:gdLst>
              <a:gd name="T0" fmla="*/ 61 w 73"/>
              <a:gd name="T1" fmla="*/ 76 h 138"/>
              <a:gd name="T2" fmla="*/ 70 w 73"/>
              <a:gd name="T3" fmla="*/ 70 h 138"/>
              <a:gd name="T4" fmla="*/ 72 w 73"/>
              <a:gd name="T5" fmla="*/ 71 h 138"/>
              <a:gd name="T6" fmla="*/ 67 w 73"/>
              <a:gd name="T7" fmla="*/ 84 h 138"/>
              <a:gd name="T8" fmla="*/ 63 w 73"/>
              <a:gd name="T9" fmla="*/ 110 h 138"/>
              <a:gd name="T10" fmla="*/ 57 w 73"/>
              <a:gd name="T11" fmla="*/ 138 h 138"/>
              <a:gd name="T12" fmla="*/ 47 w 73"/>
              <a:gd name="T13" fmla="*/ 118 h 138"/>
              <a:gd name="T14" fmla="*/ 36 w 73"/>
              <a:gd name="T15" fmla="*/ 116 h 138"/>
              <a:gd name="T16" fmla="*/ 19 w 73"/>
              <a:gd name="T17" fmla="*/ 128 h 138"/>
              <a:gd name="T18" fmla="*/ 31 w 73"/>
              <a:gd name="T19" fmla="*/ 88 h 138"/>
              <a:gd name="T20" fmla="*/ 37 w 73"/>
              <a:gd name="T21" fmla="*/ 99 h 138"/>
              <a:gd name="T22" fmla="*/ 45 w 73"/>
              <a:gd name="T23" fmla="*/ 89 h 138"/>
              <a:gd name="T24" fmla="*/ 36 w 73"/>
              <a:gd name="T25" fmla="*/ 77 h 138"/>
              <a:gd name="T26" fmla="*/ 10 w 73"/>
              <a:gd name="T27" fmla="*/ 79 h 138"/>
              <a:gd name="T28" fmla="*/ 3 w 73"/>
              <a:gd name="T29" fmla="*/ 70 h 138"/>
              <a:gd name="T30" fmla="*/ 10 w 73"/>
              <a:gd name="T31" fmla="*/ 57 h 138"/>
              <a:gd name="T32" fmla="*/ 48 w 73"/>
              <a:gd name="T33" fmla="*/ 8 h 138"/>
              <a:gd name="T34" fmla="*/ 69 w 73"/>
              <a:gd name="T35" fmla="*/ 9 h 138"/>
              <a:gd name="T36" fmla="*/ 64 w 73"/>
              <a:gd name="T37" fmla="*/ 19 h 138"/>
              <a:gd name="T38" fmla="*/ 23 w 73"/>
              <a:gd name="T39" fmla="*/ 61 h 138"/>
              <a:gd name="T40" fmla="*/ 49 w 73"/>
              <a:gd name="T41" fmla="*/ 56 h 138"/>
              <a:gd name="T42" fmla="*/ 73 w 73"/>
              <a:gd name="T43" fmla="*/ 56 h 138"/>
              <a:gd name="T44" fmla="*/ 59 w 73"/>
              <a:gd name="T45" fmla="*/ 74 h 138"/>
              <a:gd name="T46" fmla="*/ 61 w 73"/>
              <a:gd name="T47" fmla="*/ 76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3" h="138">
                <a:moveTo>
                  <a:pt x="61" y="76"/>
                </a:moveTo>
                <a:cubicBezTo>
                  <a:pt x="64" y="74"/>
                  <a:pt x="67" y="72"/>
                  <a:pt x="70" y="70"/>
                </a:cubicBezTo>
                <a:cubicBezTo>
                  <a:pt x="71" y="71"/>
                  <a:pt x="71" y="71"/>
                  <a:pt x="72" y="71"/>
                </a:cubicBezTo>
                <a:cubicBezTo>
                  <a:pt x="70" y="76"/>
                  <a:pt x="69" y="80"/>
                  <a:pt x="67" y="84"/>
                </a:cubicBezTo>
                <a:cubicBezTo>
                  <a:pt x="61" y="92"/>
                  <a:pt x="60" y="100"/>
                  <a:pt x="63" y="110"/>
                </a:cubicBezTo>
                <a:cubicBezTo>
                  <a:pt x="66" y="123"/>
                  <a:pt x="65" y="126"/>
                  <a:pt x="57" y="138"/>
                </a:cubicBezTo>
                <a:cubicBezTo>
                  <a:pt x="53" y="131"/>
                  <a:pt x="50" y="125"/>
                  <a:pt x="47" y="118"/>
                </a:cubicBezTo>
                <a:cubicBezTo>
                  <a:pt x="44" y="113"/>
                  <a:pt x="41" y="112"/>
                  <a:pt x="36" y="116"/>
                </a:cubicBezTo>
                <a:cubicBezTo>
                  <a:pt x="30" y="120"/>
                  <a:pt x="24" y="124"/>
                  <a:pt x="19" y="128"/>
                </a:cubicBezTo>
                <a:cubicBezTo>
                  <a:pt x="4" y="112"/>
                  <a:pt x="8" y="100"/>
                  <a:pt x="31" y="88"/>
                </a:cubicBezTo>
                <a:cubicBezTo>
                  <a:pt x="33" y="91"/>
                  <a:pt x="34" y="94"/>
                  <a:pt x="37" y="99"/>
                </a:cubicBezTo>
                <a:cubicBezTo>
                  <a:pt x="40" y="95"/>
                  <a:pt x="44" y="93"/>
                  <a:pt x="45" y="89"/>
                </a:cubicBezTo>
                <a:cubicBezTo>
                  <a:pt x="48" y="82"/>
                  <a:pt x="44" y="76"/>
                  <a:pt x="36" y="77"/>
                </a:cubicBezTo>
                <a:cubicBezTo>
                  <a:pt x="27" y="77"/>
                  <a:pt x="18" y="78"/>
                  <a:pt x="10" y="79"/>
                </a:cubicBezTo>
                <a:cubicBezTo>
                  <a:pt x="2" y="80"/>
                  <a:pt x="0" y="76"/>
                  <a:pt x="3" y="70"/>
                </a:cubicBezTo>
                <a:cubicBezTo>
                  <a:pt x="4" y="65"/>
                  <a:pt x="7" y="61"/>
                  <a:pt x="10" y="57"/>
                </a:cubicBezTo>
                <a:cubicBezTo>
                  <a:pt x="23" y="40"/>
                  <a:pt x="36" y="24"/>
                  <a:pt x="48" y="8"/>
                </a:cubicBezTo>
                <a:cubicBezTo>
                  <a:pt x="55" y="0"/>
                  <a:pt x="65" y="0"/>
                  <a:pt x="69" y="9"/>
                </a:cubicBezTo>
                <a:cubicBezTo>
                  <a:pt x="70" y="12"/>
                  <a:pt x="66" y="16"/>
                  <a:pt x="64" y="19"/>
                </a:cubicBezTo>
                <a:cubicBezTo>
                  <a:pt x="51" y="33"/>
                  <a:pt x="38" y="46"/>
                  <a:pt x="23" y="61"/>
                </a:cubicBezTo>
                <a:cubicBezTo>
                  <a:pt x="35" y="64"/>
                  <a:pt x="43" y="63"/>
                  <a:pt x="49" y="56"/>
                </a:cubicBezTo>
                <a:cubicBezTo>
                  <a:pt x="60" y="45"/>
                  <a:pt x="60" y="45"/>
                  <a:pt x="73" y="56"/>
                </a:cubicBezTo>
                <a:cubicBezTo>
                  <a:pt x="69" y="62"/>
                  <a:pt x="64" y="68"/>
                  <a:pt x="59" y="74"/>
                </a:cubicBezTo>
                <a:cubicBezTo>
                  <a:pt x="60" y="75"/>
                  <a:pt x="60" y="75"/>
                  <a:pt x="61" y="76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17" name="Freeform 22">
            <a:extLst>
              <a:ext uri="{FF2B5EF4-FFF2-40B4-BE49-F238E27FC236}">
                <a16:creationId xmlns:a16="http://schemas.microsoft.com/office/drawing/2014/main" id="{B0CCA550-225E-401F-A946-CB1293728CDA}"/>
              </a:ext>
            </a:extLst>
          </p:cNvPr>
          <p:cNvSpPr>
            <a:spLocks/>
          </p:cNvSpPr>
          <p:nvPr/>
        </p:nvSpPr>
        <p:spPr bwMode="auto">
          <a:xfrm>
            <a:off x="1290683" y="5501558"/>
            <a:ext cx="361654" cy="532047"/>
          </a:xfrm>
          <a:custGeom>
            <a:avLst/>
            <a:gdLst>
              <a:gd name="T0" fmla="*/ 71 w 111"/>
              <a:gd name="T1" fmla="*/ 0 h 132"/>
              <a:gd name="T2" fmla="*/ 76 w 111"/>
              <a:gd name="T3" fmla="*/ 22 h 132"/>
              <a:gd name="T4" fmla="*/ 94 w 111"/>
              <a:gd name="T5" fmla="*/ 66 h 132"/>
              <a:gd name="T6" fmla="*/ 110 w 111"/>
              <a:gd name="T7" fmla="*/ 78 h 132"/>
              <a:gd name="T8" fmla="*/ 111 w 111"/>
              <a:gd name="T9" fmla="*/ 81 h 132"/>
              <a:gd name="T10" fmla="*/ 85 w 111"/>
              <a:gd name="T11" fmla="*/ 101 h 132"/>
              <a:gd name="T12" fmla="*/ 83 w 111"/>
              <a:gd name="T13" fmla="*/ 100 h 132"/>
              <a:gd name="T14" fmla="*/ 82 w 111"/>
              <a:gd name="T15" fmla="*/ 72 h 132"/>
              <a:gd name="T16" fmla="*/ 62 w 111"/>
              <a:gd name="T17" fmla="*/ 26 h 132"/>
              <a:gd name="T18" fmla="*/ 54 w 111"/>
              <a:gd name="T19" fmla="*/ 21 h 132"/>
              <a:gd name="T20" fmla="*/ 54 w 111"/>
              <a:gd name="T21" fmla="*/ 29 h 132"/>
              <a:gd name="T22" fmla="*/ 58 w 111"/>
              <a:gd name="T23" fmla="*/ 47 h 132"/>
              <a:gd name="T24" fmla="*/ 51 w 111"/>
              <a:gd name="T25" fmla="*/ 41 h 132"/>
              <a:gd name="T26" fmla="*/ 23 w 111"/>
              <a:gd name="T27" fmla="*/ 46 h 132"/>
              <a:gd name="T28" fmla="*/ 19 w 111"/>
              <a:gd name="T29" fmla="*/ 84 h 132"/>
              <a:gd name="T30" fmla="*/ 32 w 111"/>
              <a:gd name="T31" fmla="*/ 109 h 132"/>
              <a:gd name="T32" fmla="*/ 61 w 111"/>
              <a:gd name="T33" fmla="*/ 109 h 132"/>
              <a:gd name="T34" fmla="*/ 76 w 111"/>
              <a:gd name="T35" fmla="*/ 85 h 132"/>
              <a:gd name="T36" fmla="*/ 77 w 111"/>
              <a:gd name="T37" fmla="*/ 91 h 132"/>
              <a:gd name="T38" fmla="*/ 50 w 111"/>
              <a:gd name="T39" fmla="*/ 128 h 132"/>
              <a:gd name="T40" fmla="*/ 19 w 111"/>
              <a:gd name="T41" fmla="*/ 119 h 132"/>
              <a:gd name="T42" fmla="*/ 5 w 111"/>
              <a:gd name="T43" fmla="*/ 61 h 132"/>
              <a:gd name="T44" fmla="*/ 24 w 111"/>
              <a:gd name="T45" fmla="*/ 33 h 132"/>
              <a:gd name="T46" fmla="*/ 68 w 111"/>
              <a:gd name="T47" fmla="*/ 2 h 132"/>
              <a:gd name="T48" fmla="*/ 71 w 111"/>
              <a:gd name="T49" fmla="*/ 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11" h="132">
                <a:moveTo>
                  <a:pt x="71" y="0"/>
                </a:moveTo>
                <a:cubicBezTo>
                  <a:pt x="73" y="7"/>
                  <a:pt x="73" y="15"/>
                  <a:pt x="76" y="22"/>
                </a:cubicBezTo>
                <a:cubicBezTo>
                  <a:pt x="82" y="37"/>
                  <a:pt x="88" y="51"/>
                  <a:pt x="94" y="66"/>
                </a:cubicBezTo>
                <a:cubicBezTo>
                  <a:pt x="97" y="73"/>
                  <a:pt x="100" y="80"/>
                  <a:pt x="110" y="78"/>
                </a:cubicBezTo>
                <a:cubicBezTo>
                  <a:pt x="110" y="79"/>
                  <a:pt x="111" y="80"/>
                  <a:pt x="111" y="81"/>
                </a:cubicBezTo>
                <a:cubicBezTo>
                  <a:pt x="102" y="87"/>
                  <a:pt x="94" y="94"/>
                  <a:pt x="85" y="101"/>
                </a:cubicBezTo>
                <a:cubicBezTo>
                  <a:pt x="84" y="101"/>
                  <a:pt x="83" y="100"/>
                  <a:pt x="83" y="100"/>
                </a:cubicBezTo>
                <a:cubicBezTo>
                  <a:pt x="90" y="90"/>
                  <a:pt x="86" y="81"/>
                  <a:pt x="82" y="72"/>
                </a:cubicBezTo>
                <a:cubicBezTo>
                  <a:pt x="75" y="57"/>
                  <a:pt x="68" y="41"/>
                  <a:pt x="62" y="26"/>
                </a:cubicBezTo>
                <a:cubicBezTo>
                  <a:pt x="60" y="24"/>
                  <a:pt x="57" y="22"/>
                  <a:pt x="54" y="21"/>
                </a:cubicBezTo>
                <a:cubicBezTo>
                  <a:pt x="54" y="23"/>
                  <a:pt x="54" y="26"/>
                  <a:pt x="54" y="29"/>
                </a:cubicBezTo>
                <a:cubicBezTo>
                  <a:pt x="56" y="35"/>
                  <a:pt x="58" y="40"/>
                  <a:pt x="58" y="47"/>
                </a:cubicBezTo>
                <a:cubicBezTo>
                  <a:pt x="56" y="45"/>
                  <a:pt x="54" y="43"/>
                  <a:pt x="51" y="41"/>
                </a:cubicBezTo>
                <a:cubicBezTo>
                  <a:pt x="40" y="32"/>
                  <a:pt x="31" y="33"/>
                  <a:pt x="23" y="46"/>
                </a:cubicBezTo>
                <a:cubicBezTo>
                  <a:pt x="15" y="58"/>
                  <a:pt x="14" y="71"/>
                  <a:pt x="19" y="84"/>
                </a:cubicBezTo>
                <a:cubicBezTo>
                  <a:pt x="22" y="92"/>
                  <a:pt x="27" y="101"/>
                  <a:pt x="32" y="109"/>
                </a:cubicBezTo>
                <a:cubicBezTo>
                  <a:pt x="40" y="120"/>
                  <a:pt x="52" y="120"/>
                  <a:pt x="61" y="109"/>
                </a:cubicBezTo>
                <a:cubicBezTo>
                  <a:pt x="66" y="102"/>
                  <a:pt x="70" y="94"/>
                  <a:pt x="76" y="85"/>
                </a:cubicBezTo>
                <a:cubicBezTo>
                  <a:pt x="76" y="89"/>
                  <a:pt x="77" y="90"/>
                  <a:pt x="77" y="91"/>
                </a:cubicBezTo>
                <a:cubicBezTo>
                  <a:pt x="77" y="105"/>
                  <a:pt x="63" y="123"/>
                  <a:pt x="50" y="128"/>
                </a:cubicBezTo>
                <a:cubicBezTo>
                  <a:pt x="39" y="132"/>
                  <a:pt x="27" y="129"/>
                  <a:pt x="19" y="119"/>
                </a:cubicBezTo>
                <a:cubicBezTo>
                  <a:pt x="6" y="102"/>
                  <a:pt x="0" y="83"/>
                  <a:pt x="5" y="61"/>
                </a:cubicBezTo>
                <a:cubicBezTo>
                  <a:pt x="8" y="49"/>
                  <a:pt x="14" y="40"/>
                  <a:pt x="24" y="33"/>
                </a:cubicBezTo>
                <a:cubicBezTo>
                  <a:pt x="39" y="23"/>
                  <a:pt x="53" y="12"/>
                  <a:pt x="68" y="2"/>
                </a:cubicBezTo>
                <a:cubicBezTo>
                  <a:pt x="69" y="1"/>
                  <a:pt x="71" y="0"/>
                  <a:pt x="71" y="0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18" name="Freeform 23">
            <a:extLst>
              <a:ext uri="{FF2B5EF4-FFF2-40B4-BE49-F238E27FC236}">
                <a16:creationId xmlns:a16="http://schemas.microsoft.com/office/drawing/2014/main" id="{025C64BC-FA14-4D2B-93D3-88F2822F6D5D}"/>
              </a:ext>
            </a:extLst>
          </p:cNvPr>
          <p:cNvSpPr>
            <a:spLocks/>
          </p:cNvSpPr>
          <p:nvPr/>
        </p:nvSpPr>
        <p:spPr bwMode="auto">
          <a:xfrm>
            <a:off x="1025097" y="1019137"/>
            <a:ext cx="333399" cy="399904"/>
          </a:xfrm>
          <a:custGeom>
            <a:avLst/>
            <a:gdLst>
              <a:gd name="T0" fmla="*/ 75 w 102"/>
              <a:gd name="T1" fmla="*/ 68 h 99"/>
              <a:gd name="T2" fmla="*/ 95 w 102"/>
              <a:gd name="T3" fmla="*/ 91 h 99"/>
              <a:gd name="T4" fmla="*/ 74 w 102"/>
              <a:gd name="T5" fmla="*/ 85 h 99"/>
              <a:gd name="T6" fmla="*/ 56 w 102"/>
              <a:gd name="T7" fmla="*/ 85 h 99"/>
              <a:gd name="T8" fmla="*/ 12 w 102"/>
              <a:gd name="T9" fmla="*/ 76 h 99"/>
              <a:gd name="T10" fmla="*/ 0 w 102"/>
              <a:gd name="T11" fmla="*/ 55 h 99"/>
              <a:gd name="T12" fmla="*/ 2 w 102"/>
              <a:gd name="T13" fmla="*/ 53 h 99"/>
              <a:gd name="T14" fmla="*/ 10 w 102"/>
              <a:gd name="T15" fmla="*/ 57 h 99"/>
              <a:gd name="T16" fmla="*/ 29 w 102"/>
              <a:gd name="T17" fmla="*/ 75 h 99"/>
              <a:gd name="T18" fmla="*/ 52 w 102"/>
              <a:gd name="T19" fmla="*/ 71 h 99"/>
              <a:gd name="T20" fmla="*/ 21 w 102"/>
              <a:gd name="T21" fmla="*/ 50 h 99"/>
              <a:gd name="T22" fmla="*/ 10 w 102"/>
              <a:gd name="T23" fmla="*/ 41 h 99"/>
              <a:gd name="T24" fmla="*/ 13 w 102"/>
              <a:gd name="T25" fmla="*/ 24 h 99"/>
              <a:gd name="T26" fmla="*/ 22 w 102"/>
              <a:gd name="T27" fmla="*/ 27 h 99"/>
              <a:gd name="T28" fmla="*/ 52 w 102"/>
              <a:gd name="T29" fmla="*/ 58 h 99"/>
              <a:gd name="T30" fmla="*/ 60 w 102"/>
              <a:gd name="T31" fmla="*/ 57 h 99"/>
              <a:gd name="T32" fmla="*/ 61 w 102"/>
              <a:gd name="T33" fmla="*/ 52 h 99"/>
              <a:gd name="T34" fmla="*/ 72 w 102"/>
              <a:gd name="T35" fmla="*/ 35 h 99"/>
              <a:gd name="T36" fmla="*/ 80 w 102"/>
              <a:gd name="T37" fmla="*/ 28 h 99"/>
              <a:gd name="T38" fmla="*/ 72 w 102"/>
              <a:gd name="T39" fmla="*/ 19 h 99"/>
              <a:gd name="T40" fmla="*/ 57 w 102"/>
              <a:gd name="T41" fmla="*/ 13 h 99"/>
              <a:gd name="T42" fmla="*/ 67 w 102"/>
              <a:gd name="T43" fmla="*/ 5 h 99"/>
              <a:gd name="T44" fmla="*/ 102 w 102"/>
              <a:gd name="T45" fmla="*/ 24 h 99"/>
              <a:gd name="T46" fmla="*/ 96 w 102"/>
              <a:gd name="T47" fmla="*/ 36 h 99"/>
              <a:gd name="T48" fmla="*/ 75 w 102"/>
              <a:gd name="T49" fmla="*/ 68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2" h="99">
                <a:moveTo>
                  <a:pt x="75" y="68"/>
                </a:moveTo>
                <a:cubicBezTo>
                  <a:pt x="82" y="74"/>
                  <a:pt x="94" y="77"/>
                  <a:pt x="95" y="91"/>
                </a:cubicBezTo>
                <a:cubicBezTo>
                  <a:pt x="86" y="94"/>
                  <a:pt x="79" y="91"/>
                  <a:pt x="74" y="85"/>
                </a:cubicBezTo>
                <a:cubicBezTo>
                  <a:pt x="67" y="80"/>
                  <a:pt x="62" y="80"/>
                  <a:pt x="56" y="85"/>
                </a:cubicBezTo>
                <a:cubicBezTo>
                  <a:pt x="37" y="99"/>
                  <a:pt x="24" y="96"/>
                  <a:pt x="12" y="76"/>
                </a:cubicBezTo>
                <a:cubicBezTo>
                  <a:pt x="8" y="69"/>
                  <a:pt x="4" y="62"/>
                  <a:pt x="0" y="55"/>
                </a:cubicBezTo>
                <a:cubicBezTo>
                  <a:pt x="1" y="54"/>
                  <a:pt x="2" y="54"/>
                  <a:pt x="2" y="53"/>
                </a:cubicBezTo>
                <a:cubicBezTo>
                  <a:pt x="5" y="54"/>
                  <a:pt x="8" y="55"/>
                  <a:pt x="10" y="57"/>
                </a:cubicBezTo>
                <a:cubicBezTo>
                  <a:pt x="17" y="63"/>
                  <a:pt x="23" y="69"/>
                  <a:pt x="29" y="75"/>
                </a:cubicBezTo>
                <a:cubicBezTo>
                  <a:pt x="39" y="83"/>
                  <a:pt x="43" y="83"/>
                  <a:pt x="52" y="71"/>
                </a:cubicBezTo>
                <a:cubicBezTo>
                  <a:pt x="42" y="64"/>
                  <a:pt x="32" y="57"/>
                  <a:pt x="21" y="50"/>
                </a:cubicBezTo>
                <a:cubicBezTo>
                  <a:pt x="17" y="47"/>
                  <a:pt x="13" y="44"/>
                  <a:pt x="10" y="41"/>
                </a:cubicBezTo>
                <a:cubicBezTo>
                  <a:pt x="4" y="34"/>
                  <a:pt x="5" y="29"/>
                  <a:pt x="13" y="24"/>
                </a:cubicBezTo>
                <a:cubicBezTo>
                  <a:pt x="17" y="22"/>
                  <a:pt x="20" y="22"/>
                  <a:pt x="22" y="27"/>
                </a:cubicBezTo>
                <a:cubicBezTo>
                  <a:pt x="27" y="42"/>
                  <a:pt x="41" y="48"/>
                  <a:pt x="52" y="58"/>
                </a:cubicBezTo>
                <a:cubicBezTo>
                  <a:pt x="54" y="59"/>
                  <a:pt x="58" y="58"/>
                  <a:pt x="60" y="57"/>
                </a:cubicBezTo>
                <a:cubicBezTo>
                  <a:pt x="61" y="57"/>
                  <a:pt x="62" y="53"/>
                  <a:pt x="61" y="52"/>
                </a:cubicBezTo>
                <a:cubicBezTo>
                  <a:pt x="59" y="42"/>
                  <a:pt x="64" y="38"/>
                  <a:pt x="72" y="35"/>
                </a:cubicBezTo>
                <a:cubicBezTo>
                  <a:pt x="75" y="33"/>
                  <a:pt x="78" y="30"/>
                  <a:pt x="80" y="28"/>
                </a:cubicBezTo>
                <a:cubicBezTo>
                  <a:pt x="78" y="25"/>
                  <a:pt x="76" y="21"/>
                  <a:pt x="72" y="19"/>
                </a:cubicBezTo>
                <a:cubicBezTo>
                  <a:pt x="69" y="17"/>
                  <a:pt x="64" y="16"/>
                  <a:pt x="57" y="13"/>
                </a:cubicBezTo>
                <a:cubicBezTo>
                  <a:pt x="61" y="9"/>
                  <a:pt x="64" y="6"/>
                  <a:pt x="67" y="5"/>
                </a:cubicBezTo>
                <a:cubicBezTo>
                  <a:pt x="78" y="0"/>
                  <a:pt x="101" y="12"/>
                  <a:pt x="102" y="24"/>
                </a:cubicBezTo>
                <a:cubicBezTo>
                  <a:pt x="102" y="28"/>
                  <a:pt x="100" y="34"/>
                  <a:pt x="96" y="36"/>
                </a:cubicBezTo>
                <a:cubicBezTo>
                  <a:pt x="84" y="42"/>
                  <a:pt x="75" y="52"/>
                  <a:pt x="75" y="68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19" name="Freeform 24">
            <a:extLst>
              <a:ext uri="{FF2B5EF4-FFF2-40B4-BE49-F238E27FC236}">
                <a16:creationId xmlns:a16="http://schemas.microsoft.com/office/drawing/2014/main" id="{7B6DE162-5208-4566-8E1E-BCAD5DC3A1A7}"/>
              </a:ext>
            </a:extLst>
          </p:cNvPr>
          <p:cNvSpPr>
            <a:spLocks/>
          </p:cNvSpPr>
          <p:nvPr/>
        </p:nvSpPr>
        <p:spPr bwMode="auto">
          <a:xfrm>
            <a:off x="-2215658" y="4597425"/>
            <a:ext cx="344701" cy="535525"/>
          </a:xfrm>
          <a:custGeom>
            <a:avLst/>
            <a:gdLst>
              <a:gd name="T0" fmla="*/ 54 w 105"/>
              <a:gd name="T1" fmla="*/ 0 h 133"/>
              <a:gd name="T2" fmla="*/ 61 w 105"/>
              <a:gd name="T3" fmla="*/ 3 h 133"/>
              <a:gd name="T4" fmla="*/ 75 w 105"/>
              <a:gd name="T5" fmla="*/ 27 h 133"/>
              <a:gd name="T6" fmla="*/ 47 w 105"/>
              <a:gd name="T7" fmla="*/ 47 h 133"/>
              <a:gd name="T8" fmla="*/ 66 w 105"/>
              <a:gd name="T9" fmla="*/ 79 h 133"/>
              <a:gd name="T10" fmla="*/ 83 w 105"/>
              <a:gd name="T11" fmla="*/ 44 h 133"/>
              <a:gd name="T12" fmla="*/ 85 w 105"/>
              <a:gd name="T13" fmla="*/ 44 h 133"/>
              <a:gd name="T14" fmla="*/ 105 w 105"/>
              <a:gd name="T15" fmla="*/ 75 h 133"/>
              <a:gd name="T16" fmla="*/ 103 w 105"/>
              <a:gd name="T17" fmla="*/ 77 h 133"/>
              <a:gd name="T18" fmla="*/ 93 w 105"/>
              <a:gd name="T19" fmla="*/ 72 h 133"/>
              <a:gd name="T20" fmla="*/ 46 w 105"/>
              <a:gd name="T21" fmla="*/ 133 h 133"/>
              <a:gd name="T22" fmla="*/ 27 w 105"/>
              <a:gd name="T23" fmla="*/ 102 h 133"/>
              <a:gd name="T24" fmla="*/ 46 w 105"/>
              <a:gd name="T25" fmla="*/ 102 h 133"/>
              <a:gd name="T26" fmla="*/ 57 w 105"/>
              <a:gd name="T27" fmla="*/ 87 h 133"/>
              <a:gd name="T28" fmla="*/ 56 w 105"/>
              <a:gd name="T29" fmla="*/ 81 h 133"/>
              <a:gd name="T30" fmla="*/ 42 w 105"/>
              <a:gd name="T31" fmla="*/ 54 h 133"/>
              <a:gd name="T32" fmla="*/ 19 w 105"/>
              <a:gd name="T33" fmla="*/ 88 h 133"/>
              <a:gd name="T34" fmla="*/ 0 w 105"/>
              <a:gd name="T35" fmla="*/ 57 h 133"/>
              <a:gd name="T36" fmla="*/ 13 w 105"/>
              <a:gd name="T37" fmla="*/ 62 h 133"/>
              <a:gd name="T38" fmla="*/ 54 w 105"/>
              <a:gd name="T39" fmla="*/ 17 h 133"/>
              <a:gd name="T40" fmla="*/ 54 w 105"/>
              <a:gd name="T41" fmla="*/ 0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05" h="133">
                <a:moveTo>
                  <a:pt x="54" y="0"/>
                </a:moveTo>
                <a:cubicBezTo>
                  <a:pt x="56" y="1"/>
                  <a:pt x="60" y="1"/>
                  <a:pt x="61" y="3"/>
                </a:cubicBezTo>
                <a:cubicBezTo>
                  <a:pt x="66" y="10"/>
                  <a:pt x="70" y="18"/>
                  <a:pt x="75" y="27"/>
                </a:cubicBezTo>
                <a:cubicBezTo>
                  <a:pt x="59" y="26"/>
                  <a:pt x="57" y="41"/>
                  <a:pt x="47" y="47"/>
                </a:cubicBezTo>
                <a:cubicBezTo>
                  <a:pt x="53" y="58"/>
                  <a:pt x="59" y="68"/>
                  <a:pt x="66" y="79"/>
                </a:cubicBezTo>
                <a:cubicBezTo>
                  <a:pt x="75" y="68"/>
                  <a:pt x="89" y="62"/>
                  <a:pt x="83" y="44"/>
                </a:cubicBezTo>
                <a:cubicBezTo>
                  <a:pt x="83" y="44"/>
                  <a:pt x="84" y="44"/>
                  <a:pt x="85" y="44"/>
                </a:cubicBezTo>
                <a:cubicBezTo>
                  <a:pt x="92" y="54"/>
                  <a:pt x="98" y="65"/>
                  <a:pt x="105" y="75"/>
                </a:cubicBezTo>
                <a:cubicBezTo>
                  <a:pt x="104" y="76"/>
                  <a:pt x="104" y="76"/>
                  <a:pt x="103" y="77"/>
                </a:cubicBezTo>
                <a:cubicBezTo>
                  <a:pt x="100" y="75"/>
                  <a:pt x="97" y="74"/>
                  <a:pt x="93" y="72"/>
                </a:cubicBezTo>
                <a:cubicBezTo>
                  <a:pt x="78" y="92"/>
                  <a:pt x="55" y="106"/>
                  <a:pt x="46" y="133"/>
                </a:cubicBezTo>
                <a:cubicBezTo>
                  <a:pt x="40" y="123"/>
                  <a:pt x="34" y="114"/>
                  <a:pt x="27" y="102"/>
                </a:cubicBezTo>
                <a:cubicBezTo>
                  <a:pt x="35" y="105"/>
                  <a:pt x="41" y="109"/>
                  <a:pt x="46" y="102"/>
                </a:cubicBezTo>
                <a:cubicBezTo>
                  <a:pt x="49" y="97"/>
                  <a:pt x="53" y="92"/>
                  <a:pt x="57" y="87"/>
                </a:cubicBezTo>
                <a:cubicBezTo>
                  <a:pt x="58" y="86"/>
                  <a:pt x="57" y="83"/>
                  <a:pt x="56" y="81"/>
                </a:cubicBezTo>
                <a:cubicBezTo>
                  <a:pt x="52" y="72"/>
                  <a:pt x="47" y="64"/>
                  <a:pt x="42" y="54"/>
                </a:cubicBezTo>
                <a:cubicBezTo>
                  <a:pt x="32" y="65"/>
                  <a:pt x="19" y="71"/>
                  <a:pt x="19" y="88"/>
                </a:cubicBezTo>
                <a:cubicBezTo>
                  <a:pt x="13" y="79"/>
                  <a:pt x="8" y="69"/>
                  <a:pt x="0" y="57"/>
                </a:cubicBezTo>
                <a:cubicBezTo>
                  <a:pt x="6" y="59"/>
                  <a:pt x="9" y="60"/>
                  <a:pt x="13" y="62"/>
                </a:cubicBezTo>
                <a:cubicBezTo>
                  <a:pt x="26" y="47"/>
                  <a:pt x="40" y="32"/>
                  <a:pt x="54" y="17"/>
                </a:cubicBezTo>
                <a:cubicBezTo>
                  <a:pt x="58" y="12"/>
                  <a:pt x="58" y="6"/>
                  <a:pt x="54" y="0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20" name="Freeform 25">
            <a:extLst>
              <a:ext uri="{FF2B5EF4-FFF2-40B4-BE49-F238E27FC236}">
                <a16:creationId xmlns:a16="http://schemas.microsoft.com/office/drawing/2014/main" id="{462501C6-B365-4C58-A913-B2165E6B38D2}"/>
              </a:ext>
            </a:extLst>
          </p:cNvPr>
          <p:cNvSpPr>
            <a:spLocks/>
          </p:cNvSpPr>
          <p:nvPr/>
        </p:nvSpPr>
        <p:spPr bwMode="auto">
          <a:xfrm>
            <a:off x="1155067" y="876561"/>
            <a:ext cx="474670" cy="306015"/>
          </a:xfrm>
          <a:custGeom>
            <a:avLst/>
            <a:gdLst>
              <a:gd name="T0" fmla="*/ 133 w 145"/>
              <a:gd name="T1" fmla="*/ 1 h 76"/>
              <a:gd name="T2" fmla="*/ 143 w 145"/>
              <a:gd name="T3" fmla="*/ 17 h 76"/>
              <a:gd name="T4" fmla="*/ 131 w 145"/>
              <a:gd name="T5" fmla="*/ 32 h 76"/>
              <a:gd name="T6" fmla="*/ 118 w 145"/>
              <a:gd name="T7" fmla="*/ 31 h 76"/>
              <a:gd name="T8" fmla="*/ 104 w 145"/>
              <a:gd name="T9" fmla="*/ 29 h 76"/>
              <a:gd name="T10" fmla="*/ 101 w 145"/>
              <a:gd name="T11" fmla="*/ 51 h 76"/>
              <a:gd name="T12" fmla="*/ 86 w 145"/>
              <a:gd name="T13" fmla="*/ 70 h 76"/>
              <a:gd name="T14" fmla="*/ 67 w 145"/>
              <a:gd name="T15" fmla="*/ 64 h 76"/>
              <a:gd name="T16" fmla="*/ 69 w 145"/>
              <a:gd name="T17" fmla="*/ 62 h 76"/>
              <a:gd name="T18" fmla="*/ 88 w 145"/>
              <a:gd name="T19" fmla="*/ 45 h 76"/>
              <a:gd name="T20" fmla="*/ 78 w 145"/>
              <a:gd name="T21" fmla="*/ 27 h 76"/>
              <a:gd name="T22" fmla="*/ 28 w 145"/>
              <a:gd name="T23" fmla="*/ 32 h 76"/>
              <a:gd name="T24" fmla="*/ 11 w 145"/>
              <a:gd name="T25" fmla="*/ 40 h 76"/>
              <a:gd name="T26" fmla="*/ 3 w 145"/>
              <a:gd name="T27" fmla="*/ 31 h 76"/>
              <a:gd name="T28" fmla="*/ 29 w 145"/>
              <a:gd name="T29" fmla="*/ 2 h 76"/>
              <a:gd name="T30" fmla="*/ 42 w 145"/>
              <a:gd name="T31" fmla="*/ 6 h 76"/>
              <a:gd name="T32" fmla="*/ 49 w 145"/>
              <a:gd name="T33" fmla="*/ 10 h 76"/>
              <a:gd name="T34" fmla="*/ 108 w 145"/>
              <a:gd name="T35" fmla="*/ 16 h 76"/>
              <a:gd name="T36" fmla="*/ 133 w 145"/>
              <a:gd name="T37" fmla="*/ 1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5" h="76">
                <a:moveTo>
                  <a:pt x="133" y="1"/>
                </a:moveTo>
                <a:cubicBezTo>
                  <a:pt x="137" y="8"/>
                  <a:pt x="141" y="12"/>
                  <a:pt x="143" y="17"/>
                </a:cubicBezTo>
                <a:cubicBezTo>
                  <a:pt x="145" y="26"/>
                  <a:pt x="140" y="32"/>
                  <a:pt x="131" y="32"/>
                </a:cubicBezTo>
                <a:cubicBezTo>
                  <a:pt x="126" y="32"/>
                  <a:pt x="122" y="31"/>
                  <a:pt x="118" y="31"/>
                </a:cubicBezTo>
                <a:cubicBezTo>
                  <a:pt x="113" y="30"/>
                  <a:pt x="109" y="30"/>
                  <a:pt x="104" y="29"/>
                </a:cubicBezTo>
                <a:cubicBezTo>
                  <a:pt x="103" y="37"/>
                  <a:pt x="104" y="45"/>
                  <a:pt x="101" y="51"/>
                </a:cubicBezTo>
                <a:cubicBezTo>
                  <a:pt x="98" y="58"/>
                  <a:pt x="93" y="65"/>
                  <a:pt x="86" y="70"/>
                </a:cubicBezTo>
                <a:cubicBezTo>
                  <a:pt x="79" y="76"/>
                  <a:pt x="73" y="73"/>
                  <a:pt x="67" y="64"/>
                </a:cubicBezTo>
                <a:cubicBezTo>
                  <a:pt x="68" y="63"/>
                  <a:pt x="69" y="62"/>
                  <a:pt x="69" y="62"/>
                </a:cubicBezTo>
                <a:cubicBezTo>
                  <a:pt x="83" y="64"/>
                  <a:pt x="86" y="56"/>
                  <a:pt x="88" y="45"/>
                </a:cubicBezTo>
                <a:cubicBezTo>
                  <a:pt x="90" y="34"/>
                  <a:pt x="89" y="31"/>
                  <a:pt x="78" y="27"/>
                </a:cubicBezTo>
                <a:cubicBezTo>
                  <a:pt x="61" y="21"/>
                  <a:pt x="44" y="22"/>
                  <a:pt x="28" y="32"/>
                </a:cubicBezTo>
                <a:cubicBezTo>
                  <a:pt x="23" y="35"/>
                  <a:pt x="17" y="38"/>
                  <a:pt x="11" y="40"/>
                </a:cubicBezTo>
                <a:cubicBezTo>
                  <a:pt x="4" y="42"/>
                  <a:pt x="0" y="37"/>
                  <a:pt x="3" y="31"/>
                </a:cubicBezTo>
                <a:cubicBezTo>
                  <a:pt x="9" y="20"/>
                  <a:pt x="16" y="8"/>
                  <a:pt x="29" y="2"/>
                </a:cubicBezTo>
                <a:cubicBezTo>
                  <a:pt x="34" y="0"/>
                  <a:pt x="39" y="0"/>
                  <a:pt x="42" y="6"/>
                </a:cubicBezTo>
                <a:cubicBezTo>
                  <a:pt x="43" y="8"/>
                  <a:pt x="46" y="10"/>
                  <a:pt x="49" y="10"/>
                </a:cubicBezTo>
                <a:cubicBezTo>
                  <a:pt x="69" y="12"/>
                  <a:pt x="89" y="14"/>
                  <a:pt x="108" y="16"/>
                </a:cubicBezTo>
                <a:cubicBezTo>
                  <a:pt x="119" y="18"/>
                  <a:pt x="127" y="13"/>
                  <a:pt x="133" y="1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21" name="Freeform 26">
            <a:extLst>
              <a:ext uri="{FF2B5EF4-FFF2-40B4-BE49-F238E27FC236}">
                <a16:creationId xmlns:a16="http://schemas.microsoft.com/office/drawing/2014/main" id="{BDCEE044-A044-43FC-9182-29AC9BBBFA22}"/>
              </a:ext>
            </a:extLst>
          </p:cNvPr>
          <p:cNvSpPr>
            <a:spLocks noEditPoints="1"/>
          </p:cNvSpPr>
          <p:nvPr/>
        </p:nvSpPr>
        <p:spPr bwMode="auto">
          <a:xfrm>
            <a:off x="621063" y="6002310"/>
            <a:ext cx="271239" cy="455543"/>
          </a:xfrm>
          <a:custGeom>
            <a:avLst/>
            <a:gdLst>
              <a:gd name="T0" fmla="*/ 0 w 83"/>
              <a:gd name="T1" fmla="*/ 55 h 114"/>
              <a:gd name="T2" fmla="*/ 14 w 83"/>
              <a:gd name="T3" fmla="*/ 19 h 114"/>
              <a:gd name="T4" fmla="*/ 63 w 83"/>
              <a:gd name="T5" fmla="*/ 19 h 114"/>
              <a:gd name="T6" fmla="*/ 64 w 83"/>
              <a:gd name="T7" fmla="*/ 94 h 114"/>
              <a:gd name="T8" fmla="*/ 12 w 83"/>
              <a:gd name="T9" fmla="*/ 90 h 114"/>
              <a:gd name="T10" fmla="*/ 0 w 83"/>
              <a:gd name="T11" fmla="*/ 55 h 114"/>
              <a:gd name="T12" fmla="*/ 63 w 83"/>
              <a:gd name="T13" fmla="*/ 66 h 114"/>
              <a:gd name="T14" fmla="*/ 49 w 83"/>
              <a:gd name="T15" fmla="*/ 23 h 114"/>
              <a:gd name="T16" fmla="*/ 37 w 83"/>
              <a:gd name="T17" fmla="*/ 15 h 114"/>
              <a:gd name="T18" fmla="*/ 23 w 83"/>
              <a:gd name="T19" fmla="*/ 23 h 114"/>
              <a:gd name="T20" fmla="*/ 30 w 83"/>
              <a:gd name="T21" fmla="*/ 93 h 114"/>
              <a:gd name="T22" fmla="*/ 53 w 83"/>
              <a:gd name="T23" fmla="*/ 92 h 114"/>
              <a:gd name="T24" fmla="*/ 63 w 83"/>
              <a:gd name="T25" fmla="*/ 66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3" h="114">
                <a:moveTo>
                  <a:pt x="0" y="55"/>
                </a:moveTo>
                <a:cubicBezTo>
                  <a:pt x="4" y="43"/>
                  <a:pt x="7" y="29"/>
                  <a:pt x="14" y="19"/>
                </a:cubicBezTo>
                <a:cubicBezTo>
                  <a:pt x="26" y="0"/>
                  <a:pt x="52" y="0"/>
                  <a:pt x="63" y="19"/>
                </a:cubicBezTo>
                <a:cubicBezTo>
                  <a:pt x="80" y="47"/>
                  <a:pt x="83" y="70"/>
                  <a:pt x="64" y="94"/>
                </a:cubicBezTo>
                <a:cubicBezTo>
                  <a:pt x="48" y="114"/>
                  <a:pt x="24" y="113"/>
                  <a:pt x="12" y="90"/>
                </a:cubicBezTo>
                <a:cubicBezTo>
                  <a:pt x="6" y="80"/>
                  <a:pt x="4" y="68"/>
                  <a:pt x="0" y="55"/>
                </a:cubicBezTo>
                <a:close/>
                <a:moveTo>
                  <a:pt x="63" y="66"/>
                </a:moveTo>
                <a:cubicBezTo>
                  <a:pt x="58" y="51"/>
                  <a:pt x="55" y="36"/>
                  <a:pt x="49" y="23"/>
                </a:cubicBezTo>
                <a:cubicBezTo>
                  <a:pt x="48" y="19"/>
                  <a:pt x="41" y="15"/>
                  <a:pt x="37" y="15"/>
                </a:cubicBezTo>
                <a:cubicBezTo>
                  <a:pt x="32" y="15"/>
                  <a:pt x="26" y="19"/>
                  <a:pt x="23" y="23"/>
                </a:cubicBezTo>
                <a:cubicBezTo>
                  <a:pt x="12" y="40"/>
                  <a:pt x="17" y="77"/>
                  <a:pt x="30" y="93"/>
                </a:cubicBezTo>
                <a:cubicBezTo>
                  <a:pt x="37" y="101"/>
                  <a:pt x="47" y="101"/>
                  <a:pt x="53" y="92"/>
                </a:cubicBezTo>
                <a:cubicBezTo>
                  <a:pt x="57" y="84"/>
                  <a:pt x="59" y="75"/>
                  <a:pt x="63" y="66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22" name="Freeform 27">
            <a:extLst>
              <a:ext uri="{FF2B5EF4-FFF2-40B4-BE49-F238E27FC236}">
                <a16:creationId xmlns:a16="http://schemas.microsoft.com/office/drawing/2014/main" id="{911E57FD-8E73-4173-A704-F872512267C6}"/>
              </a:ext>
            </a:extLst>
          </p:cNvPr>
          <p:cNvSpPr>
            <a:spLocks/>
          </p:cNvSpPr>
          <p:nvPr/>
        </p:nvSpPr>
        <p:spPr bwMode="auto">
          <a:xfrm>
            <a:off x="1711669" y="5035582"/>
            <a:ext cx="307972" cy="535525"/>
          </a:xfrm>
          <a:custGeom>
            <a:avLst/>
            <a:gdLst>
              <a:gd name="T0" fmla="*/ 35 w 94"/>
              <a:gd name="T1" fmla="*/ 21 h 133"/>
              <a:gd name="T2" fmla="*/ 56 w 94"/>
              <a:gd name="T3" fmla="*/ 0 h 133"/>
              <a:gd name="T4" fmla="*/ 61 w 94"/>
              <a:gd name="T5" fmla="*/ 26 h 133"/>
              <a:gd name="T6" fmla="*/ 88 w 94"/>
              <a:gd name="T7" fmla="*/ 70 h 133"/>
              <a:gd name="T8" fmla="*/ 94 w 94"/>
              <a:gd name="T9" fmla="*/ 84 h 133"/>
              <a:gd name="T10" fmla="*/ 24 w 94"/>
              <a:gd name="T11" fmla="*/ 66 h 133"/>
              <a:gd name="T12" fmla="*/ 62 w 94"/>
              <a:gd name="T13" fmla="*/ 115 h 133"/>
              <a:gd name="T14" fmla="*/ 47 w 94"/>
              <a:gd name="T15" fmla="*/ 133 h 133"/>
              <a:gd name="T16" fmla="*/ 12 w 94"/>
              <a:gd name="T17" fmla="*/ 66 h 133"/>
              <a:gd name="T18" fmla="*/ 0 w 94"/>
              <a:gd name="T19" fmla="*/ 60 h 133"/>
              <a:gd name="T20" fmla="*/ 26 w 94"/>
              <a:gd name="T21" fmla="*/ 49 h 133"/>
              <a:gd name="T22" fmla="*/ 71 w 94"/>
              <a:gd name="T23" fmla="*/ 58 h 133"/>
              <a:gd name="T24" fmla="*/ 47 w 94"/>
              <a:gd name="T25" fmla="*/ 21 h 133"/>
              <a:gd name="T26" fmla="*/ 35 w 94"/>
              <a:gd name="T27" fmla="*/ 21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4" h="133">
                <a:moveTo>
                  <a:pt x="35" y="21"/>
                </a:moveTo>
                <a:cubicBezTo>
                  <a:pt x="39" y="11"/>
                  <a:pt x="47" y="5"/>
                  <a:pt x="56" y="0"/>
                </a:cubicBezTo>
                <a:cubicBezTo>
                  <a:pt x="51" y="10"/>
                  <a:pt x="56" y="18"/>
                  <a:pt x="61" y="26"/>
                </a:cubicBezTo>
                <a:cubicBezTo>
                  <a:pt x="70" y="40"/>
                  <a:pt x="79" y="55"/>
                  <a:pt x="88" y="70"/>
                </a:cubicBezTo>
                <a:cubicBezTo>
                  <a:pt x="90" y="73"/>
                  <a:pt x="91" y="77"/>
                  <a:pt x="94" y="84"/>
                </a:cubicBezTo>
                <a:cubicBezTo>
                  <a:pt x="69" y="77"/>
                  <a:pt x="47" y="71"/>
                  <a:pt x="24" y="66"/>
                </a:cubicBezTo>
                <a:cubicBezTo>
                  <a:pt x="36" y="82"/>
                  <a:pt x="40" y="106"/>
                  <a:pt x="62" y="115"/>
                </a:cubicBezTo>
                <a:cubicBezTo>
                  <a:pt x="57" y="121"/>
                  <a:pt x="52" y="127"/>
                  <a:pt x="47" y="133"/>
                </a:cubicBezTo>
                <a:cubicBezTo>
                  <a:pt x="44" y="106"/>
                  <a:pt x="24" y="88"/>
                  <a:pt x="12" y="66"/>
                </a:cubicBezTo>
                <a:cubicBezTo>
                  <a:pt x="11" y="63"/>
                  <a:pt x="4" y="62"/>
                  <a:pt x="0" y="60"/>
                </a:cubicBezTo>
                <a:cubicBezTo>
                  <a:pt x="8" y="46"/>
                  <a:pt x="11" y="45"/>
                  <a:pt x="26" y="49"/>
                </a:cubicBezTo>
                <a:cubicBezTo>
                  <a:pt x="41" y="52"/>
                  <a:pt x="55" y="56"/>
                  <a:pt x="71" y="58"/>
                </a:cubicBezTo>
                <a:cubicBezTo>
                  <a:pt x="63" y="46"/>
                  <a:pt x="55" y="33"/>
                  <a:pt x="47" y="21"/>
                </a:cubicBezTo>
                <a:cubicBezTo>
                  <a:pt x="46" y="20"/>
                  <a:pt x="40" y="21"/>
                  <a:pt x="35" y="21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23" name="Freeform 28">
            <a:extLst>
              <a:ext uri="{FF2B5EF4-FFF2-40B4-BE49-F238E27FC236}">
                <a16:creationId xmlns:a16="http://schemas.microsoft.com/office/drawing/2014/main" id="{C759C797-265B-4230-A271-3AAE22DC103F}"/>
              </a:ext>
            </a:extLst>
          </p:cNvPr>
          <p:cNvSpPr>
            <a:spLocks/>
          </p:cNvSpPr>
          <p:nvPr/>
        </p:nvSpPr>
        <p:spPr bwMode="auto">
          <a:xfrm>
            <a:off x="-1472572" y="5602405"/>
            <a:ext cx="285369" cy="483363"/>
          </a:xfrm>
          <a:custGeom>
            <a:avLst/>
            <a:gdLst>
              <a:gd name="T0" fmla="*/ 52 w 87"/>
              <a:gd name="T1" fmla="*/ 18 h 120"/>
              <a:gd name="T2" fmla="*/ 46 w 87"/>
              <a:gd name="T3" fmla="*/ 35 h 120"/>
              <a:gd name="T4" fmla="*/ 45 w 87"/>
              <a:gd name="T5" fmla="*/ 51 h 120"/>
              <a:gd name="T6" fmla="*/ 68 w 87"/>
              <a:gd name="T7" fmla="*/ 56 h 120"/>
              <a:gd name="T8" fmla="*/ 72 w 87"/>
              <a:gd name="T9" fmla="*/ 55 h 120"/>
              <a:gd name="T10" fmla="*/ 60 w 87"/>
              <a:gd name="T11" fmla="*/ 83 h 120"/>
              <a:gd name="T12" fmla="*/ 58 w 87"/>
              <a:gd name="T13" fmla="*/ 84 h 120"/>
              <a:gd name="T14" fmla="*/ 38 w 87"/>
              <a:gd name="T15" fmla="*/ 56 h 120"/>
              <a:gd name="T16" fmla="*/ 28 w 87"/>
              <a:gd name="T17" fmla="*/ 84 h 120"/>
              <a:gd name="T18" fmla="*/ 53 w 87"/>
              <a:gd name="T19" fmla="*/ 102 h 120"/>
              <a:gd name="T20" fmla="*/ 66 w 87"/>
              <a:gd name="T21" fmla="*/ 97 h 120"/>
              <a:gd name="T22" fmla="*/ 68 w 87"/>
              <a:gd name="T23" fmla="*/ 99 h 120"/>
              <a:gd name="T24" fmla="*/ 55 w 87"/>
              <a:gd name="T25" fmla="*/ 120 h 120"/>
              <a:gd name="T26" fmla="*/ 0 w 87"/>
              <a:gd name="T27" fmla="*/ 83 h 120"/>
              <a:gd name="T28" fmla="*/ 17 w 87"/>
              <a:gd name="T29" fmla="*/ 70 h 120"/>
              <a:gd name="T30" fmla="*/ 35 w 87"/>
              <a:gd name="T31" fmla="*/ 21 h 120"/>
              <a:gd name="T32" fmla="*/ 38 w 87"/>
              <a:gd name="T33" fmla="*/ 0 h 120"/>
              <a:gd name="T34" fmla="*/ 42 w 87"/>
              <a:gd name="T35" fmla="*/ 1 h 120"/>
              <a:gd name="T36" fmla="*/ 81 w 87"/>
              <a:gd name="T37" fmla="*/ 29 h 120"/>
              <a:gd name="T38" fmla="*/ 77 w 87"/>
              <a:gd name="T39" fmla="*/ 53 h 120"/>
              <a:gd name="T40" fmla="*/ 52 w 87"/>
              <a:gd name="T41" fmla="*/ 1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7" h="120">
                <a:moveTo>
                  <a:pt x="52" y="18"/>
                </a:moveTo>
                <a:cubicBezTo>
                  <a:pt x="50" y="24"/>
                  <a:pt x="47" y="30"/>
                  <a:pt x="46" y="35"/>
                </a:cubicBezTo>
                <a:cubicBezTo>
                  <a:pt x="44" y="40"/>
                  <a:pt x="38" y="45"/>
                  <a:pt x="45" y="51"/>
                </a:cubicBezTo>
                <a:cubicBezTo>
                  <a:pt x="52" y="57"/>
                  <a:pt x="59" y="61"/>
                  <a:pt x="68" y="56"/>
                </a:cubicBezTo>
                <a:cubicBezTo>
                  <a:pt x="68" y="56"/>
                  <a:pt x="69" y="56"/>
                  <a:pt x="72" y="55"/>
                </a:cubicBezTo>
                <a:cubicBezTo>
                  <a:pt x="68" y="65"/>
                  <a:pt x="64" y="74"/>
                  <a:pt x="60" y="83"/>
                </a:cubicBezTo>
                <a:cubicBezTo>
                  <a:pt x="60" y="84"/>
                  <a:pt x="59" y="84"/>
                  <a:pt x="58" y="84"/>
                </a:cubicBezTo>
                <a:cubicBezTo>
                  <a:pt x="60" y="68"/>
                  <a:pt x="49" y="63"/>
                  <a:pt x="38" y="56"/>
                </a:cubicBezTo>
                <a:cubicBezTo>
                  <a:pt x="34" y="66"/>
                  <a:pt x="30" y="75"/>
                  <a:pt x="28" y="84"/>
                </a:cubicBezTo>
                <a:cubicBezTo>
                  <a:pt x="25" y="95"/>
                  <a:pt x="40" y="105"/>
                  <a:pt x="53" y="102"/>
                </a:cubicBezTo>
                <a:cubicBezTo>
                  <a:pt x="58" y="101"/>
                  <a:pt x="62" y="99"/>
                  <a:pt x="66" y="97"/>
                </a:cubicBezTo>
                <a:cubicBezTo>
                  <a:pt x="67" y="98"/>
                  <a:pt x="68" y="98"/>
                  <a:pt x="68" y="99"/>
                </a:cubicBezTo>
                <a:cubicBezTo>
                  <a:pt x="64" y="106"/>
                  <a:pt x="60" y="112"/>
                  <a:pt x="55" y="120"/>
                </a:cubicBezTo>
                <a:cubicBezTo>
                  <a:pt x="37" y="108"/>
                  <a:pt x="20" y="97"/>
                  <a:pt x="0" y="83"/>
                </a:cubicBezTo>
                <a:cubicBezTo>
                  <a:pt x="12" y="83"/>
                  <a:pt x="15" y="77"/>
                  <a:pt x="17" y="70"/>
                </a:cubicBezTo>
                <a:cubicBezTo>
                  <a:pt x="23" y="53"/>
                  <a:pt x="30" y="38"/>
                  <a:pt x="35" y="21"/>
                </a:cubicBezTo>
                <a:cubicBezTo>
                  <a:pt x="38" y="15"/>
                  <a:pt x="37" y="7"/>
                  <a:pt x="38" y="0"/>
                </a:cubicBezTo>
                <a:cubicBezTo>
                  <a:pt x="38" y="0"/>
                  <a:pt x="40" y="0"/>
                  <a:pt x="42" y="1"/>
                </a:cubicBezTo>
                <a:cubicBezTo>
                  <a:pt x="55" y="11"/>
                  <a:pt x="68" y="20"/>
                  <a:pt x="81" y="29"/>
                </a:cubicBezTo>
                <a:cubicBezTo>
                  <a:pt x="87" y="33"/>
                  <a:pt x="86" y="41"/>
                  <a:pt x="77" y="53"/>
                </a:cubicBezTo>
                <a:cubicBezTo>
                  <a:pt x="78" y="34"/>
                  <a:pt x="67" y="26"/>
                  <a:pt x="52" y="18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24" name="Freeform 29">
            <a:extLst>
              <a:ext uri="{FF2B5EF4-FFF2-40B4-BE49-F238E27FC236}">
                <a16:creationId xmlns:a16="http://schemas.microsoft.com/office/drawing/2014/main" id="{F2DFF21D-1C32-45C6-BA74-692F0EFA6A7B}"/>
              </a:ext>
            </a:extLst>
          </p:cNvPr>
          <p:cNvSpPr>
            <a:spLocks/>
          </p:cNvSpPr>
          <p:nvPr/>
        </p:nvSpPr>
        <p:spPr bwMode="auto">
          <a:xfrm>
            <a:off x="1544972" y="5292912"/>
            <a:ext cx="293843" cy="504227"/>
          </a:xfrm>
          <a:custGeom>
            <a:avLst/>
            <a:gdLst>
              <a:gd name="T0" fmla="*/ 33 w 90"/>
              <a:gd name="T1" fmla="*/ 64 h 125"/>
              <a:gd name="T2" fmla="*/ 50 w 90"/>
              <a:gd name="T3" fmla="*/ 31 h 125"/>
              <a:gd name="T4" fmla="*/ 54 w 90"/>
              <a:gd name="T5" fmla="*/ 30 h 125"/>
              <a:gd name="T6" fmla="*/ 68 w 90"/>
              <a:gd name="T7" fmla="*/ 57 h 125"/>
              <a:gd name="T8" fmla="*/ 51 w 90"/>
              <a:gd name="T9" fmla="*/ 59 h 125"/>
              <a:gd name="T10" fmla="*/ 46 w 90"/>
              <a:gd name="T11" fmla="*/ 85 h 125"/>
              <a:gd name="T12" fmla="*/ 54 w 90"/>
              <a:gd name="T13" fmla="*/ 100 h 125"/>
              <a:gd name="T14" fmla="*/ 78 w 90"/>
              <a:gd name="T15" fmla="*/ 58 h 125"/>
              <a:gd name="T16" fmla="*/ 84 w 90"/>
              <a:gd name="T17" fmla="*/ 82 h 125"/>
              <a:gd name="T18" fmla="*/ 42 w 90"/>
              <a:gd name="T19" fmla="*/ 125 h 125"/>
              <a:gd name="T20" fmla="*/ 0 w 90"/>
              <a:gd name="T21" fmla="*/ 44 h 125"/>
              <a:gd name="T22" fmla="*/ 46 w 90"/>
              <a:gd name="T23" fmla="*/ 0 h 125"/>
              <a:gd name="T24" fmla="*/ 56 w 90"/>
              <a:gd name="T25" fmla="*/ 19 h 125"/>
              <a:gd name="T26" fmla="*/ 24 w 90"/>
              <a:gd name="T27" fmla="*/ 34 h 125"/>
              <a:gd name="T28" fmla="*/ 33 w 90"/>
              <a:gd name="T29" fmla="*/ 64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90" h="125">
                <a:moveTo>
                  <a:pt x="33" y="64"/>
                </a:moveTo>
                <a:cubicBezTo>
                  <a:pt x="45" y="54"/>
                  <a:pt x="56" y="47"/>
                  <a:pt x="50" y="31"/>
                </a:cubicBezTo>
                <a:cubicBezTo>
                  <a:pt x="51" y="31"/>
                  <a:pt x="52" y="30"/>
                  <a:pt x="54" y="30"/>
                </a:cubicBezTo>
                <a:cubicBezTo>
                  <a:pt x="58" y="39"/>
                  <a:pt x="63" y="48"/>
                  <a:pt x="68" y="57"/>
                </a:cubicBezTo>
                <a:cubicBezTo>
                  <a:pt x="61" y="58"/>
                  <a:pt x="54" y="57"/>
                  <a:pt x="51" y="59"/>
                </a:cubicBezTo>
                <a:cubicBezTo>
                  <a:pt x="36" y="73"/>
                  <a:pt x="38" y="68"/>
                  <a:pt x="46" y="85"/>
                </a:cubicBezTo>
                <a:cubicBezTo>
                  <a:pt x="48" y="90"/>
                  <a:pt x="51" y="95"/>
                  <a:pt x="54" y="100"/>
                </a:cubicBezTo>
                <a:cubicBezTo>
                  <a:pt x="70" y="91"/>
                  <a:pt x="75" y="84"/>
                  <a:pt x="78" y="58"/>
                </a:cubicBezTo>
                <a:cubicBezTo>
                  <a:pt x="86" y="63"/>
                  <a:pt x="90" y="76"/>
                  <a:pt x="84" y="82"/>
                </a:cubicBezTo>
                <a:cubicBezTo>
                  <a:pt x="71" y="97"/>
                  <a:pt x="57" y="110"/>
                  <a:pt x="42" y="125"/>
                </a:cubicBezTo>
                <a:cubicBezTo>
                  <a:pt x="42" y="103"/>
                  <a:pt x="14" y="48"/>
                  <a:pt x="0" y="44"/>
                </a:cubicBezTo>
                <a:cubicBezTo>
                  <a:pt x="16" y="30"/>
                  <a:pt x="30" y="15"/>
                  <a:pt x="46" y="0"/>
                </a:cubicBezTo>
                <a:cubicBezTo>
                  <a:pt x="50" y="7"/>
                  <a:pt x="53" y="13"/>
                  <a:pt x="56" y="19"/>
                </a:cubicBezTo>
                <a:cubicBezTo>
                  <a:pt x="40" y="12"/>
                  <a:pt x="29" y="23"/>
                  <a:pt x="24" y="34"/>
                </a:cubicBezTo>
                <a:cubicBezTo>
                  <a:pt x="21" y="41"/>
                  <a:pt x="29" y="52"/>
                  <a:pt x="33" y="64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25" name="Freeform 30">
            <a:extLst>
              <a:ext uri="{FF2B5EF4-FFF2-40B4-BE49-F238E27FC236}">
                <a16:creationId xmlns:a16="http://schemas.microsoft.com/office/drawing/2014/main" id="{2D35C8CF-9BB0-4291-9F98-5F08E5D22E2B}"/>
              </a:ext>
            </a:extLst>
          </p:cNvPr>
          <p:cNvSpPr>
            <a:spLocks/>
          </p:cNvSpPr>
          <p:nvPr/>
        </p:nvSpPr>
        <p:spPr bwMode="auto">
          <a:xfrm>
            <a:off x="1143762" y="5738017"/>
            <a:ext cx="200606" cy="445112"/>
          </a:xfrm>
          <a:custGeom>
            <a:avLst/>
            <a:gdLst>
              <a:gd name="T0" fmla="*/ 22 w 62"/>
              <a:gd name="T1" fmla="*/ 110 h 110"/>
              <a:gd name="T2" fmla="*/ 12 w 62"/>
              <a:gd name="T3" fmla="*/ 85 h 110"/>
              <a:gd name="T4" fmla="*/ 15 w 62"/>
              <a:gd name="T5" fmla="*/ 83 h 110"/>
              <a:gd name="T6" fmla="*/ 25 w 62"/>
              <a:gd name="T7" fmla="*/ 92 h 110"/>
              <a:gd name="T8" fmla="*/ 42 w 62"/>
              <a:gd name="T9" fmla="*/ 93 h 110"/>
              <a:gd name="T10" fmla="*/ 48 w 62"/>
              <a:gd name="T11" fmla="*/ 79 h 110"/>
              <a:gd name="T12" fmla="*/ 40 w 62"/>
              <a:gd name="T13" fmla="*/ 66 h 110"/>
              <a:gd name="T14" fmla="*/ 24 w 62"/>
              <a:gd name="T15" fmla="*/ 61 h 110"/>
              <a:gd name="T16" fmla="*/ 1 w 62"/>
              <a:gd name="T17" fmla="*/ 36 h 110"/>
              <a:gd name="T18" fmla="*/ 20 w 62"/>
              <a:gd name="T19" fmla="*/ 6 h 110"/>
              <a:gd name="T20" fmla="*/ 35 w 62"/>
              <a:gd name="T21" fmla="*/ 0 h 110"/>
              <a:gd name="T22" fmla="*/ 45 w 62"/>
              <a:gd name="T23" fmla="*/ 24 h 110"/>
              <a:gd name="T24" fmla="*/ 42 w 62"/>
              <a:gd name="T25" fmla="*/ 26 h 110"/>
              <a:gd name="T26" fmla="*/ 34 w 62"/>
              <a:gd name="T27" fmla="*/ 19 h 110"/>
              <a:gd name="T28" fmla="*/ 20 w 62"/>
              <a:gd name="T29" fmla="*/ 17 h 110"/>
              <a:gd name="T30" fmla="*/ 13 w 62"/>
              <a:gd name="T31" fmla="*/ 29 h 110"/>
              <a:gd name="T32" fmla="*/ 21 w 62"/>
              <a:gd name="T33" fmla="*/ 41 h 110"/>
              <a:gd name="T34" fmla="*/ 39 w 62"/>
              <a:gd name="T35" fmla="*/ 46 h 110"/>
              <a:gd name="T36" fmla="*/ 61 w 62"/>
              <a:gd name="T37" fmla="*/ 71 h 110"/>
              <a:gd name="T38" fmla="*/ 41 w 62"/>
              <a:gd name="T39" fmla="*/ 103 h 110"/>
              <a:gd name="T40" fmla="*/ 22 w 62"/>
              <a:gd name="T41" fmla="*/ 11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2" h="110">
                <a:moveTo>
                  <a:pt x="22" y="110"/>
                </a:moveTo>
                <a:cubicBezTo>
                  <a:pt x="19" y="101"/>
                  <a:pt x="15" y="93"/>
                  <a:pt x="12" y="85"/>
                </a:cubicBezTo>
                <a:cubicBezTo>
                  <a:pt x="13" y="84"/>
                  <a:pt x="14" y="84"/>
                  <a:pt x="15" y="83"/>
                </a:cubicBezTo>
                <a:cubicBezTo>
                  <a:pt x="19" y="86"/>
                  <a:pt x="21" y="91"/>
                  <a:pt x="25" y="92"/>
                </a:cubicBezTo>
                <a:cubicBezTo>
                  <a:pt x="30" y="94"/>
                  <a:pt x="37" y="96"/>
                  <a:pt x="42" y="93"/>
                </a:cubicBezTo>
                <a:cubicBezTo>
                  <a:pt x="45" y="92"/>
                  <a:pt x="48" y="84"/>
                  <a:pt x="48" y="79"/>
                </a:cubicBezTo>
                <a:cubicBezTo>
                  <a:pt x="48" y="75"/>
                  <a:pt x="44" y="69"/>
                  <a:pt x="40" y="66"/>
                </a:cubicBezTo>
                <a:cubicBezTo>
                  <a:pt x="36" y="63"/>
                  <a:pt x="30" y="63"/>
                  <a:pt x="24" y="61"/>
                </a:cubicBezTo>
                <a:cubicBezTo>
                  <a:pt x="10" y="57"/>
                  <a:pt x="2" y="48"/>
                  <a:pt x="1" y="36"/>
                </a:cubicBezTo>
                <a:cubicBezTo>
                  <a:pt x="0" y="21"/>
                  <a:pt x="6" y="13"/>
                  <a:pt x="20" y="6"/>
                </a:cubicBezTo>
                <a:cubicBezTo>
                  <a:pt x="25" y="5"/>
                  <a:pt x="30" y="3"/>
                  <a:pt x="35" y="0"/>
                </a:cubicBezTo>
                <a:cubicBezTo>
                  <a:pt x="39" y="9"/>
                  <a:pt x="42" y="17"/>
                  <a:pt x="45" y="24"/>
                </a:cubicBezTo>
                <a:cubicBezTo>
                  <a:pt x="44" y="25"/>
                  <a:pt x="43" y="26"/>
                  <a:pt x="42" y="26"/>
                </a:cubicBezTo>
                <a:cubicBezTo>
                  <a:pt x="39" y="24"/>
                  <a:pt x="37" y="21"/>
                  <a:pt x="34" y="19"/>
                </a:cubicBezTo>
                <a:cubicBezTo>
                  <a:pt x="30" y="17"/>
                  <a:pt x="23" y="15"/>
                  <a:pt x="20" y="17"/>
                </a:cubicBezTo>
                <a:cubicBezTo>
                  <a:pt x="16" y="19"/>
                  <a:pt x="13" y="25"/>
                  <a:pt x="13" y="29"/>
                </a:cubicBezTo>
                <a:cubicBezTo>
                  <a:pt x="12" y="33"/>
                  <a:pt x="17" y="38"/>
                  <a:pt x="21" y="41"/>
                </a:cubicBezTo>
                <a:cubicBezTo>
                  <a:pt x="26" y="44"/>
                  <a:pt x="33" y="44"/>
                  <a:pt x="39" y="46"/>
                </a:cubicBezTo>
                <a:cubicBezTo>
                  <a:pt x="52" y="50"/>
                  <a:pt x="60" y="59"/>
                  <a:pt x="61" y="71"/>
                </a:cubicBezTo>
                <a:cubicBezTo>
                  <a:pt x="62" y="86"/>
                  <a:pt x="55" y="98"/>
                  <a:pt x="41" y="103"/>
                </a:cubicBezTo>
                <a:cubicBezTo>
                  <a:pt x="36" y="106"/>
                  <a:pt x="30" y="107"/>
                  <a:pt x="22" y="110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26" name="Freeform 31">
            <a:extLst>
              <a:ext uri="{FF2B5EF4-FFF2-40B4-BE49-F238E27FC236}">
                <a16:creationId xmlns:a16="http://schemas.microsoft.com/office/drawing/2014/main" id="{EA9A6958-CC2C-454C-A656-84F434344889}"/>
              </a:ext>
            </a:extLst>
          </p:cNvPr>
          <p:cNvSpPr>
            <a:spLocks/>
          </p:cNvSpPr>
          <p:nvPr/>
        </p:nvSpPr>
        <p:spPr bwMode="auto">
          <a:xfrm>
            <a:off x="824489" y="5904941"/>
            <a:ext cx="197780" cy="465977"/>
          </a:xfrm>
          <a:custGeom>
            <a:avLst/>
            <a:gdLst>
              <a:gd name="T0" fmla="*/ 52 w 60"/>
              <a:gd name="T1" fmla="*/ 33 h 116"/>
              <a:gd name="T2" fmla="*/ 60 w 60"/>
              <a:gd name="T3" fmla="*/ 65 h 116"/>
              <a:gd name="T4" fmla="*/ 45 w 60"/>
              <a:gd name="T5" fmla="*/ 58 h 116"/>
              <a:gd name="T6" fmla="*/ 31 w 60"/>
              <a:gd name="T7" fmla="*/ 75 h 116"/>
              <a:gd name="T8" fmla="*/ 49 w 60"/>
              <a:gd name="T9" fmla="*/ 105 h 116"/>
              <a:gd name="T10" fmla="*/ 18 w 60"/>
              <a:gd name="T11" fmla="*/ 116 h 116"/>
              <a:gd name="T12" fmla="*/ 16 w 60"/>
              <a:gd name="T13" fmla="*/ 114 h 116"/>
              <a:gd name="T14" fmla="*/ 18 w 60"/>
              <a:gd name="T15" fmla="*/ 79 h 116"/>
              <a:gd name="T16" fmla="*/ 9 w 60"/>
              <a:gd name="T17" fmla="*/ 39 h 116"/>
              <a:gd name="T18" fmla="*/ 0 w 60"/>
              <a:gd name="T19" fmla="*/ 22 h 116"/>
              <a:gd name="T20" fmla="*/ 53 w 60"/>
              <a:gd name="T21" fmla="*/ 0 h 116"/>
              <a:gd name="T22" fmla="*/ 58 w 60"/>
              <a:gd name="T23" fmla="*/ 22 h 116"/>
              <a:gd name="T24" fmla="*/ 55 w 60"/>
              <a:gd name="T25" fmla="*/ 23 h 116"/>
              <a:gd name="T26" fmla="*/ 26 w 60"/>
              <a:gd name="T27" fmla="*/ 21 h 116"/>
              <a:gd name="T28" fmla="*/ 22 w 60"/>
              <a:gd name="T29" fmla="*/ 28 h 116"/>
              <a:gd name="T30" fmla="*/ 27 w 60"/>
              <a:gd name="T31" fmla="*/ 52 h 116"/>
              <a:gd name="T32" fmla="*/ 49 w 60"/>
              <a:gd name="T33" fmla="*/ 34 h 116"/>
              <a:gd name="T34" fmla="*/ 52 w 60"/>
              <a:gd name="T35" fmla="*/ 33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0" h="116">
                <a:moveTo>
                  <a:pt x="52" y="33"/>
                </a:moveTo>
                <a:cubicBezTo>
                  <a:pt x="54" y="43"/>
                  <a:pt x="57" y="53"/>
                  <a:pt x="60" y="65"/>
                </a:cubicBezTo>
                <a:cubicBezTo>
                  <a:pt x="53" y="62"/>
                  <a:pt x="49" y="58"/>
                  <a:pt x="45" y="58"/>
                </a:cubicBezTo>
                <a:cubicBezTo>
                  <a:pt x="33" y="58"/>
                  <a:pt x="28" y="63"/>
                  <a:pt x="31" y="75"/>
                </a:cubicBezTo>
                <a:cubicBezTo>
                  <a:pt x="34" y="86"/>
                  <a:pt x="33" y="98"/>
                  <a:pt x="49" y="105"/>
                </a:cubicBezTo>
                <a:cubicBezTo>
                  <a:pt x="37" y="109"/>
                  <a:pt x="28" y="113"/>
                  <a:pt x="18" y="116"/>
                </a:cubicBezTo>
                <a:cubicBezTo>
                  <a:pt x="18" y="115"/>
                  <a:pt x="17" y="115"/>
                  <a:pt x="16" y="114"/>
                </a:cubicBezTo>
                <a:cubicBezTo>
                  <a:pt x="28" y="102"/>
                  <a:pt x="20" y="90"/>
                  <a:pt x="18" y="79"/>
                </a:cubicBezTo>
                <a:cubicBezTo>
                  <a:pt x="16" y="65"/>
                  <a:pt x="13" y="52"/>
                  <a:pt x="9" y="39"/>
                </a:cubicBezTo>
                <a:cubicBezTo>
                  <a:pt x="8" y="34"/>
                  <a:pt x="4" y="29"/>
                  <a:pt x="0" y="22"/>
                </a:cubicBezTo>
                <a:cubicBezTo>
                  <a:pt x="16" y="16"/>
                  <a:pt x="34" y="8"/>
                  <a:pt x="53" y="0"/>
                </a:cubicBezTo>
                <a:cubicBezTo>
                  <a:pt x="55" y="9"/>
                  <a:pt x="56" y="15"/>
                  <a:pt x="58" y="22"/>
                </a:cubicBezTo>
                <a:cubicBezTo>
                  <a:pt x="56" y="22"/>
                  <a:pt x="56" y="23"/>
                  <a:pt x="55" y="23"/>
                </a:cubicBezTo>
                <a:cubicBezTo>
                  <a:pt x="45" y="14"/>
                  <a:pt x="38" y="13"/>
                  <a:pt x="26" y="21"/>
                </a:cubicBezTo>
                <a:cubicBezTo>
                  <a:pt x="24" y="22"/>
                  <a:pt x="22" y="26"/>
                  <a:pt x="22" y="28"/>
                </a:cubicBezTo>
                <a:cubicBezTo>
                  <a:pt x="23" y="36"/>
                  <a:pt x="25" y="44"/>
                  <a:pt x="27" y="52"/>
                </a:cubicBezTo>
                <a:cubicBezTo>
                  <a:pt x="41" y="53"/>
                  <a:pt x="46" y="49"/>
                  <a:pt x="49" y="34"/>
                </a:cubicBezTo>
                <a:cubicBezTo>
                  <a:pt x="50" y="34"/>
                  <a:pt x="51" y="33"/>
                  <a:pt x="52" y="33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27" name="Freeform 32">
            <a:extLst>
              <a:ext uri="{FF2B5EF4-FFF2-40B4-BE49-F238E27FC236}">
                <a16:creationId xmlns:a16="http://schemas.microsoft.com/office/drawing/2014/main" id="{D39C12F0-3682-456E-8104-ABA3915B44F0}"/>
              </a:ext>
            </a:extLst>
          </p:cNvPr>
          <p:cNvSpPr>
            <a:spLocks/>
          </p:cNvSpPr>
          <p:nvPr/>
        </p:nvSpPr>
        <p:spPr bwMode="auto">
          <a:xfrm>
            <a:off x="1884023" y="4799109"/>
            <a:ext cx="279717" cy="459022"/>
          </a:xfrm>
          <a:custGeom>
            <a:avLst/>
            <a:gdLst>
              <a:gd name="T0" fmla="*/ 37 w 86"/>
              <a:gd name="T1" fmla="*/ 0 h 114"/>
              <a:gd name="T2" fmla="*/ 54 w 86"/>
              <a:gd name="T3" fmla="*/ 20 h 114"/>
              <a:gd name="T4" fmla="*/ 52 w 86"/>
              <a:gd name="T5" fmla="*/ 23 h 114"/>
              <a:gd name="T6" fmla="*/ 44 w 86"/>
              <a:gd name="T7" fmla="*/ 21 h 114"/>
              <a:gd name="T8" fmla="*/ 23 w 86"/>
              <a:gd name="T9" fmla="*/ 30 h 114"/>
              <a:gd name="T10" fmla="*/ 47 w 86"/>
              <a:gd name="T11" fmla="*/ 95 h 114"/>
              <a:gd name="T12" fmla="*/ 67 w 86"/>
              <a:gd name="T13" fmla="*/ 87 h 114"/>
              <a:gd name="T14" fmla="*/ 74 w 86"/>
              <a:gd name="T15" fmla="*/ 65 h 114"/>
              <a:gd name="T16" fmla="*/ 79 w 86"/>
              <a:gd name="T17" fmla="*/ 52 h 114"/>
              <a:gd name="T18" fmla="*/ 82 w 86"/>
              <a:gd name="T19" fmla="*/ 54 h 114"/>
              <a:gd name="T20" fmla="*/ 59 w 86"/>
              <a:gd name="T21" fmla="*/ 108 h 114"/>
              <a:gd name="T22" fmla="*/ 30 w 86"/>
              <a:gd name="T23" fmla="*/ 106 h 114"/>
              <a:gd name="T24" fmla="*/ 15 w 86"/>
              <a:gd name="T25" fmla="*/ 28 h 114"/>
              <a:gd name="T26" fmla="*/ 37 w 86"/>
              <a:gd name="T27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6" h="114">
                <a:moveTo>
                  <a:pt x="37" y="0"/>
                </a:moveTo>
                <a:cubicBezTo>
                  <a:pt x="43" y="8"/>
                  <a:pt x="49" y="14"/>
                  <a:pt x="54" y="20"/>
                </a:cubicBezTo>
                <a:cubicBezTo>
                  <a:pt x="54" y="21"/>
                  <a:pt x="53" y="22"/>
                  <a:pt x="52" y="23"/>
                </a:cubicBezTo>
                <a:cubicBezTo>
                  <a:pt x="50" y="22"/>
                  <a:pt x="47" y="22"/>
                  <a:pt x="44" y="21"/>
                </a:cubicBezTo>
                <a:cubicBezTo>
                  <a:pt x="35" y="19"/>
                  <a:pt x="28" y="22"/>
                  <a:pt x="23" y="30"/>
                </a:cubicBezTo>
                <a:cubicBezTo>
                  <a:pt x="10" y="52"/>
                  <a:pt x="23" y="87"/>
                  <a:pt x="47" y="95"/>
                </a:cubicBezTo>
                <a:cubicBezTo>
                  <a:pt x="56" y="98"/>
                  <a:pt x="63" y="95"/>
                  <a:pt x="67" y="87"/>
                </a:cubicBezTo>
                <a:cubicBezTo>
                  <a:pt x="70" y="80"/>
                  <a:pt x="72" y="72"/>
                  <a:pt x="74" y="65"/>
                </a:cubicBezTo>
                <a:cubicBezTo>
                  <a:pt x="76" y="61"/>
                  <a:pt x="77" y="57"/>
                  <a:pt x="79" y="52"/>
                </a:cubicBezTo>
                <a:cubicBezTo>
                  <a:pt x="80" y="53"/>
                  <a:pt x="82" y="54"/>
                  <a:pt x="82" y="54"/>
                </a:cubicBezTo>
                <a:cubicBezTo>
                  <a:pt x="86" y="73"/>
                  <a:pt x="75" y="98"/>
                  <a:pt x="59" y="108"/>
                </a:cubicBezTo>
                <a:cubicBezTo>
                  <a:pt x="50" y="114"/>
                  <a:pt x="39" y="113"/>
                  <a:pt x="30" y="106"/>
                </a:cubicBezTo>
                <a:cubicBezTo>
                  <a:pt x="7" y="89"/>
                  <a:pt x="0" y="54"/>
                  <a:pt x="15" y="28"/>
                </a:cubicBezTo>
                <a:cubicBezTo>
                  <a:pt x="21" y="19"/>
                  <a:pt x="29" y="10"/>
                  <a:pt x="37" y="0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28" name="Freeform 33">
            <a:extLst>
              <a:ext uri="{FF2B5EF4-FFF2-40B4-BE49-F238E27FC236}">
                <a16:creationId xmlns:a16="http://schemas.microsoft.com/office/drawing/2014/main" id="{AE7F360F-FADA-4F88-9B6C-B3D11A221921}"/>
              </a:ext>
            </a:extLst>
          </p:cNvPr>
          <p:cNvSpPr>
            <a:spLocks noEditPoints="1"/>
          </p:cNvSpPr>
          <p:nvPr/>
        </p:nvSpPr>
        <p:spPr bwMode="auto">
          <a:xfrm>
            <a:off x="-1133525" y="5884076"/>
            <a:ext cx="220383" cy="441633"/>
          </a:xfrm>
          <a:custGeom>
            <a:avLst/>
            <a:gdLst>
              <a:gd name="T0" fmla="*/ 18 w 67"/>
              <a:gd name="T1" fmla="*/ 88 h 110"/>
              <a:gd name="T2" fmla="*/ 0 w 67"/>
              <a:gd name="T3" fmla="*/ 80 h 110"/>
              <a:gd name="T4" fmla="*/ 54 w 67"/>
              <a:gd name="T5" fmla="*/ 0 h 110"/>
              <a:gd name="T6" fmla="*/ 57 w 67"/>
              <a:gd name="T7" fmla="*/ 1 h 110"/>
              <a:gd name="T8" fmla="*/ 67 w 67"/>
              <a:gd name="T9" fmla="*/ 110 h 110"/>
              <a:gd name="T10" fmla="*/ 44 w 67"/>
              <a:gd name="T11" fmla="*/ 100 h 110"/>
              <a:gd name="T12" fmla="*/ 29 w 67"/>
              <a:gd name="T13" fmla="*/ 61 h 110"/>
              <a:gd name="T14" fmla="*/ 16 w 67"/>
              <a:gd name="T15" fmla="*/ 78 h 110"/>
              <a:gd name="T16" fmla="*/ 18 w 67"/>
              <a:gd name="T17" fmla="*/ 88 h 110"/>
              <a:gd name="T18" fmla="*/ 48 w 67"/>
              <a:gd name="T19" fmla="*/ 59 h 110"/>
              <a:gd name="T20" fmla="*/ 46 w 67"/>
              <a:gd name="T21" fmla="*/ 27 h 110"/>
              <a:gd name="T22" fmla="*/ 44 w 67"/>
              <a:gd name="T23" fmla="*/ 27 h 110"/>
              <a:gd name="T24" fmla="*/ 29 w 67"/>
              <a:gd name="T25" fmla="*/ 50 h 110"/>
              <a:gd name="T26" fmla="*/ 48 w 67"/>
              <a:gd name="T27" fmla="*/ 59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7" h="110">
                <a:moveTo>
                  <a:pt x="18" y="88"/>
                </a:moveTo>
                <a:cubicBezTo>
                  <a:pt x="11" y="85"/>
                  <a:pt x="5" y="82"/>
                  <a:pt x="0" y="80"/>
                </a:cubicBezTo>
                <a:cubicBezTo>
                  <a:pt x="18" y="53"/>
                  <a:pt x="36" y="27"/>
                  <a:pt x="54" y="0"/>
                </a:cubicBezTo>
                <a:cubicBezTo>
                  <a:pt x="55" y="0"/>
                  <a:pt x="56" y="0"/>
                  <a:pt x="57" y="1"/>
                </a:cubicBezTo>
                <a:cubicBezTo>
                  <a:pt x="60" y="37"/>
                  <a:pt x="63" y="72"/>
                  <a:pt x="67" y="110"/>
                </a:cubicBezTo>
                <a:cubicBezTo>
                  <a:pt x="59" y="106"/>
                  <a:pt x="52" y="103"/>
                  <a:pt x="44" y="100"/>
                </a:cubicBezTo>
                <a:cubicBezTo>
                  <a:pt x="57" y="80"/>
                  <a:pt x="51" y="67"/>
                  <a:pt x="29" y="61"/>
                </a:cubicBezTo>
                <a:cubicBezTo>
                  <a:pt x="24" y="59"/>
                  <a:pt x="16" y="70"/>
                  <a:pt x="16" y="78"/>
                </a:cubicBezTo>
                <a:cubicBezTo>
                  <a:pt x="16" y="80"/>
                  <a:pt x="17" y="83"/>
                  <a:pt x="18" y="88"/>
                </a:cubicBezTo>
                <a:close/>
                <a:moveTo>
                  <a:pt x="48" y="59"/>
                </a:moveTo>
                <a:cubicBezTo>
                  <a:pt x="47" y="47"/>
                  <a:pt x="47" y="37"/>
                  <a:pt x="46" y="27"/>
                </a:cubicBezTo>
                <a:cubicBezTo>
                  <a:pt x="45" y="27"/>
                  <a:pt x="44" y="27"/>
                  <a:pt x="44" y="27"/>
                </a:cubicBezTo>
                <a:cubicBezTo>
                  <a:pt x="39" y="34"/>
                  <a:pt x="34" y="42"/>
                  <a:pt x="29" y="50"/>
                </a:cubicBezTo>
                <a:cubicBezTo>
                  <a:pt x="36" y="53"/>
                  <a:pt x="41" y="56"/>
                  <a:pt x="48" y="59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29" name="Freeform 34">
            <a:extLst>
              <a:ext uri="{FF2B5EF4-FFF2-40B4-BE49-F238E27FC236}">
                <a16:creationId xmlns:a16="http://schemas.microsoft.com/office/drawing/2014/main" id="{25E74E90-91E3-4AE4-B1B8-B7E81CF7958D}"/>
              </a:ext>
            </a:extLst>
          </p:cNvPr>
          <p:cNvSpPr>
            <a:spLocks/>
          </p:cNvSpPr>
          <p:nvPr/>
        </p:nvSpPr>
        <p:spPr bwMode="auto">
          <a:xfrm>
            <a:off x="-2323026" y="4319223"/>
            <a:ext cx="299494" cy="417292"/>
          </a:xfrm>
          <a:custGeom>
            <a:avLst/>
            <a:gdLst>
              <a:gd name="T0" fmla="*/ 87 w 91"/>
              <a:gd name="T1" fmla="*/ 69 h 104"/>
              <a:gd name="T2" fmla="*/ 74 w 91"/>
              <a:gd name="T3" fmla="*/ 79 h 104"/>
              <a:gd name="T4" fmla="*/ 71 w 91"/>
              <a:gd name="T5" fmla="*/ 77 h 104"/>
              <a:gd name="T6" fmla="*/ 76 w 91"/>
              <a:gd name="T7" fmla="*/ 63 h 104"/>
              <a:gd name="T8" fmla="*/ 70 w 91"/>
              <a:gd name="T9" fmla="*/ 28 h 104"/>
              <a:gd name="T10" fmla="*/ 52 w 91"/>
              <a:gd name="T11" fmla="*/ 22 h 104"/>
              <a:gd name="T12" fmla="*/ 21 w 91"/>
              <a:gd name="T13" fmla="*/ 55 h 104"/>
              <a:gd name="T14" fmla="*/ 38 w 91"/>
              <a:gd name="T15" fmla="*/ 97 h 104"/>
              <a:gd name="T16" fmla="*/ 43 w 91"/>
              <a:gd name="T17" fmla="*/ 103 h 104"/>
              <a:gd name="T18" fmla="*/ 35 w 91"/>
              <a:gd name="T19" fmla="*/ 103 h 104"/>
              <a:gd name="T20" fmla="*/ 32 w 91"/>
              <a:gd name="T21" fmla="*/ 10 h 104"/>
              <a:gd name="T22" fmla="*/ 73 w 91"/>
              <a:gd name="T23" fmla="*/ 18 h 104"/>
              <a:gd name="T24" fmla="*/ 90 w 91"/>
              <a:gd name="T25" fmla="*/ 59 h 104"/>
              <a:gd name="T26" fmla="*/ 87 w 91"/>
              <a:gd name="T27" fmla="*/ 69 h 104"/>
              <a:gd name="T28" fmla="*/ 87 w 91"/>
              <a:gd name="T29" fmla="*/ 69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91" h="104">
                <a:moveTo>
                  <a:pt x="87" y="69"/>
                </a:moveTo>
                <a:cubicBezTo>
                  <a:pt x="83" y="72"/>
                  <a:pt x="78" y="75"/>
                  <a:pt x="74" y="79"/>
                </a:cubicBezTo>
                <a:cubicBezTo>
                  <a:pt x="73" y="78"/>
                  <a:pt x="72" y="78"/>
                  <a:pt x="71" y="77"/>
                </a:cubicBezTo>
                <a:cubicBezTo>
                  <a:pt x="73" y="73"/>
                  <a:pt x="74" y="68"/>
                  <a:pt x="76" y="63"/>
                </a:cubicBezTo>
                <a:cubicBezTo>
                  <a:pt x="81" y="50"/>
                  <a:pt x="80" y="37"/>
                  <a:pt x="70" y="28"/>
                </a:cubicBezTo>
                <a:cubicBezTo>
                  <a:pt x="66" y="24"/>
                  <a:pt x="58" y="21"/>
                  <a:pt x="52" y="22"/>
                </a:cubicBezTo>
                <a:cubicBezTo>
                  <a:pt x="37" y="24"/>
                  <a:pt x="23" y="40"/>
                  <a:pt x="21" y="55"/>
                </a:cubicBezTo>
                <a:cubicBezTo>
                  <a:pt x="18" y="72"/>
                  <a:pt x="23" y="87"/>
                  <a:pt x="38" y="97"/>
                </a:cubicBezTo>
                <a:cubicBezTo>
                  <a:pt x="40" y="98"/>
                  <a:pt x="41" y="101"/>
                  <a:pt x="43" y="103"/>
                </a:cubicBezTo>
                <a:cubicBezTo>
                  <a:pt x="40" y="103"/>
                  <a:pt x="37" y="104"/>
                  <a:pt x="35" y="103"/>
                </a:cubicBezTo>
                <a:cubicBezTo>
                  <a:pt x="2" y="84"/>
                  <a:pt x="0" y="31"/>
                  <a:pt x="32" y="10"/>
                </a:cubicBezTo>
                <a:cubicBezTo>
                  <a:pt x="48" y="0"/>
                  <a:pt x="64" y="2"/>
                  <a:pt x="73" y="18"/>
                </a:cubicBezTo>
                <a:cubicBezTo>
                  <a:pt x="81" y="31"/>
                  <a:pt x="85" y="45"/>
                  <a:pt x="90" y="59"/>
                </a:cubicBezTo>
                <a:cubicBezTo>
                  <a:pt x="91" y="61"/>
                  <a:pt x="88" y="65"/>
                  <a:pt x="87" y="69"/>
                </a:cubicBezTo>
                <a:cubicBezTo>
                  <a:pt x="87" y="69"/>
                  <a:pt x="87" y="69"/>
                  <a:pt x="87" y="69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30" name="Freeform 35">
            <a:extLst>
              <a:ext uri="{FF2B5EF4-FFF2-40B4-BE49-F238E27FC236}">
                <a16:creationId xmlns:a16="http://schemas.microsoft.com/office/drawing/2014/main" id="{02099809-3F4D-43B0-A2E5-1953B69EAECC}"/>
              </a:ext>
            </a:extLst>
          </p:cNvPr>
          <p:cNvSpPr>
            <a:spLocks/>
          </p:cNvSpPr>
          <p:nvPr/>
        </p:nvSpPr>
        <p:spPr bwMode="auto">
          <a:xfrm>
            <a:off x="-907491" y="5974490"/>
            <a:ext cx="248637" cy="424247"/>
          </a:xfrm>
          <a:custGeom>
            <a:avLst/>
            <a:gdLst>
              <a:gd name="T0" fmla="*/ 63 w 76"/>
              <a:gd name="T1" fmla="*/ 90 h 106"/>
              <a:gd name="T2" fmla="*/ 48 w 76"/>
              <a:gd name="T3" fmla="*/ 103 h 106"/>
              <a:gd name="T4" fmla="*/ 12 w 76"/>
              <a:gd name="T5" fmla="*/ 86 h 106"/>
              <a:gd name="T6" fmla="*/ 19 w 76"/>
              <a:gd name="T7" fmla="*/ 14 h 106"/>
              <a:gd name="T8" fmla="*/ 51 w 76"/>
              <a:gd name="T9" fmla="*/ 5 h 106"/>
              <a:gd name="T10" fmla="*/ 71 w 76"/>
              <a:gd name="T11" fmla="*/ 14 h 106"/>
              <a:gd name="T12" fmla="*/ 76 w 76"/>
              <a:gd name="T13" fmla="*/ 22 h 106"/>
              <a:gd name="T14" fmla="*/ 72 w 76"/>
              <a:gd name="T15" fmla="*/ 45 h 106"/>
              <a:gd name="T16" fmla="*/ 70 w 76"/>
              <a:gd name="T17" fmla="*/ 46 h 106"/>
              <a:gd name="T18" fmla="*/ 66 w 76"/>
              <a:gd name="T19" fmla="*/ 36 h 106"/>
              <a:gd name="T20" fmla="*/ 61 w 76"/>
              <a:gd name="T21" fmla="*/ 21 h 106"/>
              <a:gd name="T22" fmla="*/ 33 w 76"/>
              <a:gd name="T23" fmla="*/ 19 h 106"/>
              <a:gd name="T24" fmla="*/ 25 w 76"/>
              <a:gd name="T25" fmla="*/ 83 h 106"/>
              <a:gd name="T26" fmla="*/ 53 w 76"/>
              <a:gd name="T27" fmla="*/ 94 h 106"/>
              <a:gd name="T28" fmla="*/ 63 w 76"/>
              <a:gd name="T29" fmla="*/ 9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6" h="106">
                <a:moveTo>
                  <a:pt x="63" y="90"/>
                </a:moveTo>
                <a:cubicBezTo>
                  <a:pt x="61" y="100"/>
                  <a:pt x="55" y="102"/>
                  <a:pt x="48" y="103"/>
                </a:cubicBezTo>
                <a:cubicBezTo>
                  <a:pt x="34" y="106"/>
                  <a:pt x="19" y="98"/>
                  <a:pt x="12" y="86"/>
                </a:cubicBezTo>
                <a:cubicBezTo>
                  <a:pt x="0" y="64"/>
                  <a:pt x="2" y="34"/>
                  <a:pt x="19" y="14"/>
                </a:cubicBezTo>
                <a:cubicBezTo>
                  <a:pt x="27" y="4"/>
                  <a:pt x="39" y="0"/>
                  <a:pt x="51" y="5"/>
                </a:cubicBezTo>
                <a:cubicBezTo>
                  <a:pt x="58" y="7"/>
                  <a:pt x="65" y="10"/>
                  <a:pt x="71" y="14"/>
                </a:cubicBezTo>
                <a:cubicBezTo>
                  <a:pt x="74" y="15"/>
                  <a:pt x="76" y="19"/>
                  <a:pt x="76" y="22"/>
                </a:cubicBezTo>
                <a:cubicBezTo>
                  <a:pt x="75" y="30"/>
                  <a:pt x="74" y="37"/>
                  <a:pt x="72" y="45"/>
                </a:cubicBezTo>
                <a:cubicBezTo>
                  <a:pt x="72" y="45"/>
                  <a:pt x="71" y="45"/>
                  <a:pt x="70" y="46"/>
                </a:cubicBezTo>
                <a:cubicBezTo>
                  <a:pt x="69" y="42"/>
                  <a:pt x="67" y="39"/>
                  <a:pt x="66" y="36"/>
                </a:cubicBezTo>
                <a:cubicBezTo>
                  <a:pt x="64" y="31"/>
                  <a:pt x="63" y="26"/>
                  <a:pt x="61" y="21"/>
                </a:cubicBezTo>
                <a:cubicBezTo>
                  <a:pt x="55" y="11"/>
                  <a:pt x="42" y="10"/>
                  <a:pt x="33" y="19"/>
                </a:cubicBezTo>
                <a:cubicBezTo>
                  <a:pt x="19" y="34"/>
                  <a:pt x="15" y="64"/>
                  <a:pt x="25" y="83"/>
                </a:cubicBezTo>
                <a:cubicBezTo>
                  <a:pt x="30" y="94"/>
                  <a:pt x="41" y="98"/>
                  <a:pt x="53" y="94"/>
                </a:cubicBezTo>
                <a:cubicBezTo>
                  <a:pt x="56" y="93"/>
                  <a:pt x="59" y="92"/>
                  <a:pt x="63" y="90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31" name="Freeform 36">
            <a:extLst>
              <a:ext uri="{FF2B5EF4-FFF2-40B4-BE49-F238E27FC236}">
                <a16:creationId xmlns:a16="http://schemas.microsoft.com/office/drawing/2014/main" id="{A3748B8F-9D1B-46C8-97F1-01A961295607}"/>
              </a:ext>
            </a:extLst>
          </p:cNvPr>
          <p:cNvSpPr>
            <a:spLocks/>
          </p:cNvSpPr>
          <p:nvPr/>
        </p:nvSpPr>
        <p:spPr bwMode="auto">
          <a:xfrm>
            <a:off x="1310461" y="671394"/>
            <a:ext cx="101714" cy="184304"/>
          </a:xfrm>
          <a:custGeom>
            <a:avLst/>
            <a:gdLst>
              <a:gd name="T0" fmla="*/ 30 w 31"/>
              <a:gd name="T1" fmla="*/ 0 h 46"/>
              <a:gd name="T2" fmla="*/ 24 w 31"/>
              <a:gd name="T3" fmla="*/ 41 h 46"/>
              <a:gd name="T4" fmla="*/ 10 w 31"/>
              <a:gd name="T5" fmla="*/ 43 h 46"/>
              <a:gd name="T6" fmla="*/ 3 w 31"/>
              <a:gd name="T7" fmla="*/ 26 h 46"/>
              <a:gd name="T8" fmla="*/ 30 w 31"/>
              <a:gd name="T9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" h="46">
                <a:moveTo>
                  <a:pt x="30" y="0"/>
                </a:moveTo>
                <a:cubicBezTo>
                  <a:pt x="31" y="16"/>
                  <a:pt x="29" y="29"/>
                  <a:pt x="24" y="41"/>
                </a:cubicBezTo>
                <a:cubicBezTo>
                  <a:pt x="22" y="46"/>
                  <a:pt x="15" y="46"/>
                  <a:pt x="10" y="43"/>
                </a:cubicBezTo>
                <a:cubicBezTo>
                  <a:pt x="3" y="39"/>
                  <a:pt x="0" y="33"/>
                  <a:pt x="3" y="26"/>
                </a:cubicBezTo>
                <a:cubicBezTo>
                  <a:pt x="8" y="14"/>
                  <a:pt x="17" y="7"/>
                  <a:pt x="30" y="0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32" name="Freeform 37">
            <a:extLst>
              <a:ext uri="{FF2B5EF4-FFF2-40B4-BE49-F238E27FC236}">
                <a16:creationId xmlns:a16="http://schemas.microsoft.com/office/drawing/2014/main" id="{0364BD76-FB97-4414-BD25-AE7C086E357D}"/>
              </a:ext>
            </a:extLst>
          </p:cNvPr>
          <p:cNvSpPr>
            <a:spLocks/>
          </p:cNvSpPr>
          <p:nvPr/>
        </p:nvSpPr>
        <p:spPr bwMode="auto">
          <a:xfrm>
            <a:off x="2310659" y="2079761"/>
            <a:ext cx="90413" cy="139097"/>
          </a:xfrm>
          <a:custGeom>
            <a:avLst/>
            <a:gdLst>
              <a:gd name="T0" fmla="*/ 19 w 27"/>
              <a:gd name="T1" fmla="*/ 0 h 35"/>
              <a:gd name="T2" fmla="*/ 26 w 27"/>
              <a:gd name="T3" fmla="*/ 22 h 35"/>
              <a:gd name="T4" fmla="*/ 22 w 27"/>
              <a:gd name="T5" fmla="*/ 33 h 35"/>
              <a:gd name="T6" fmla="*/ 11 w 27"/>
              <a:gd name="T7" fmla="*/ 32 h 35"/>
              <a:gd name="T8" fmla="*/ 1 w 27"/>
              <a:gd name="T9" fmla="*/ 24 h 35"/>
              <a:gd name="T10" fmla="*/ 2 w 27"/>
              <a:gd name="T11" fmla="*/ 15 h 35"/>
              <a:gd name="T12" fmla="*/ 19 w 27"/>
              <a:gd name="T13" fmla="*/ 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" h="35">
                <a:moveTo>
                  <a:pt x="19" y="0"/>
                </a:moveTo>
                <a:cubicBezTo>
                  <a:pt x="22" y="7"/>
                  <a:pt x="25" y="15"/>
                  <a:pt x="26" y="22"/>
                </a:cubicBezTo>
                <a:cubicBezTo>
                  <a:pt x="27" y="26"/>
                  <a:pt x="25" y="31"/>
                  <a:pt x="22" y="33"/>
                </a:cubicBezTo>
                <a:cubicBezTo>
                  <a:pt x="20" y="35"/>
                  <a:pt x="14" y="33"/>
                  <a:pt x="11" y="32"/>
                </a:cubicBezTo>
                <a:cubicBezTo>
                  <a:pt x="7" y="30"/>
                  <a:pt x="3" y="28"/>
                  <a:pt x="1" y="24"/>
                </a:cubicBezTo>
                <a:cubicBezTo>
                  <a:pt x="0" y="22"/>
                  <a:pt x="0" y="17"/>
                  <a:pt x="2" y="15"/>
                </a:cubicBezTo>
                <a:cubicBezTo>
                  <a:pt x="7" y="10"/>
                  <a:pt x="13" y="6"/>
                  <a:pt x="19" y="0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33" name="Freeform 38">
            <a:extLst>
              <a:ext uri="{FF2B5EF4-FFF2-40B4-BE49-F238E27FC236}">
                <a16:creationId xmlns:a16="http://schemas.microsoft.com/office/drawing/2014/main" id="{BEFCC184-50F7-40DE-809B-3B680EE56435}"/>
              </a:ext>
            </a:extLst>
          </p:cNvPr>
          <p:cNvSpPr>
            <a:spLocks/>
          </p:cNvSpPr>
          <p:nvPr/>
        </p:nvSpPr>
        <p:spPr bwMode="auto">
          <a:xfrm>
            <a:off x="1454562" y="789626"/>
            <a:ext cx="124318" cy="107800"/>
          </a:xfrm>
          <a:custGeom>
            <a:avLst/>
            <a:gdLst>
              <a:gd name="T0" fmla="*/ 12 w 38"/>
              <a:gd name="T1" fmla="*/ 0 h 26"/>
              <a:gd name="T2" fmla="*/ 38 w 38"/>
              <a:gd name="T3" fmla="*/ 25 h 26"/>
              <a:gd name="T4" fmla="*/ 4 w 38"/>
              <a:gd name="T5" fmla="*/ 25 h 26"/>
              <a:gd name="T6" fmla="*/ 1 w 38"/>
              <a:gd name="T7" fmla="*/ 14 h 26"/>
              <a:gd name="T8" fmla="*/ 8 w 38"/>
              <a:gd name="T9" fmla="*/ 0 h 26"/>
              <a:gd name="T10" fmla="*/ 12 w 38"/>
              <a:gd name="T11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" h="26">
                <a:moveTo>
                  <a:pt x="12" y="0"/>
                </a:moveTo>
                <a:cubicBezTo>
                  <a:pt x="10" y="19"/>
                  <a:pt x="31" y="13"/>
                  <a:pt x="38" y="25"/>
                </a:cubicBezTo>
                <a:cubicBezTo>
                  <a:pt x="26" y="25"/>
                  <a:pt x="15" y="26"/>
                  <a:pt x="4" y="25"/>
                </a:cubicBezTo>
                <a:cubicBezTo>
                  <a:pt x="3" y="24"/>
                  <a:pt x="0" y="17"/>
                  <a:pt x="1" y="14"/>
                </a:cubicBezTo>
                <a:cubicBezTo>
                  <a:pt x="2" y="9"/>
                  <a:pt x="6" y="5"/>
                  <a:pt x="8" y="0"/>
                </a:cubicBezTo>
                <a:cubicBezTo>
                  <a:pt x="10" y="0"/>
                  <a:pt x="11" y="0"/>
                  <a:pt x="12" y="0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34" name="Freeform 44">
            <a:extLst>
              <a:ext uri="{FF2B5EF4-FFF2-40B4-BE49-F238E27FC236}">
                <a16:creationId xmlns:a16="http://schemas.microsoft.com/office/drawing/2014/main" id="{BB847599-3F0A-4828-B620-57DFBD0D03CC}"/>
              </a:ext>
            </a:extLst>
          </p:cNvPr>
          <p:cNvSpPr>
            <a:spLocks/>
          </p:cNvSpPr>
          <p:nvPr/>
        </p:nvSpPr>
        <p:spPr bwMode="auto">
          <a:xfrm>
            <a:off x="67276" y="427974"/>
            <a:ext cx="42382" cy="177349"/>
          </a:xfrm>
          <a:custGeom>
            <a:avLst/>
            <a:gdLst>
              <a:gd name="T0" fmla="*/ 11 w 13"/>
              <a:gd name="T1" fmla="*/ 0 h 44"/>
              <a:gd name="T2" fmla="*/ 11 w 13"/>
              <a:gd name="T3" fmla="*/ 34 h 44"/>
              <a:gd name="T4" fmla="*/ 2 w 13"/>
              <a:gd name="T5" fmla="*/ 44 h 44"/>
              <a:gd name="T6" fmla="*/ 0 w 13"/>
              <a:gd name="T7" fmla="*/ 42 h 44"/>
              <a:gd name="T8" fmla="*/ 5 w 13"/>
              <a:gd name="T9" fmla="*/ 34 h 44"/>
              <a:gd name="T10" fmla="*/ 8 w 13"/>
              <a:gd name="T11" fmla="*/ 11 h 44"/>
              <a:gd name="T12" fmla="*/ 7 w 13"/>
              <a:gd name="T13" fmla="*/ 0 h 44"/>
              <a:gd name="T14" fmla="*/ 11 w 13"/>
              <a:gd name="T15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" h="44">
                <a:moveTo>
                  <a:pt x="11" y="0"/>
                </a:moveTo>
                <a:cubicBezTo>
                  <a:pt x="11" y="12"/>
                  <a:pt x="12" y="23"/>
                  <a:pt x="11" y="34"/>
                </a:cubicBezTo>
                <a:cubicBezTo>
                  <a:pt x="10" y="38"/>
                  <a:pt x="5" y="40"/>
                  <a:pt x="2" y="44"/>
                </a:cubicBezTo>
                <a:cubicBezTo>
                  <a:pt x="1" y="43"/>
                  <a:pt x="1" y="42"/>
                  <a:pt x="0" y="42"/>
                </a:cubicBezTo>
                <a:cubicBezTo>
                  <a:pt x="1" y="39"/>
                  <a:pt x="3" y="37"/>
                  <a:pt x="5" y="34"/>
                </a:cubicBezTo>
                <a:cubicBezTo>
                  <a:pt x="10" y="27"/>
                  <a:pt x="13" y="20"/>
                  <a:pt x="8" y="11"/>
                </a:cubicBezTo>
                <a:cubicBezTo>
                  <a:pt x="7" y="8"/>
                  <a:pt x="8" y="4"/>
                  <a:pt x="7" y="0"/>
                </a:cubicBezTo>
                <a:cubicBezTo>
                  <a:pt x="9" y="0"/>
                  <a:pt x="10" y="0"/>
                  <a:pt x="11" y="0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35" name="Freeform 49">
            <a:extLst>
              <a:ext uri="{FF2B5EF4-FFF2-40B4-BE49-F238E27FC236}">
                <a16:creationId xmlns:a16="http://schemas.microsoft.com/office/drawing/2014/main" id="{6BE2BDDE-B92C-4089-BD95-60CD8C20B717}"/>
              </a:ext>
            </a:extLst>
          </p:cNvPr>
          <p:cNvSpPr>
            <a:spLocks noEditPoints="1"/>
          </p:cNvSpPr>
          <p:nvPr/>
        </p:nvSpPr>
        <p:spPr bwMode="auto">
          <a:xfrm>
            <a:off x="-1868133" y="1144326"/>
            <a:ext cx="3743678" cy="4590216"/>
          </a:xfrm>
          <a:custGeom>
            <a:avLst/>
            <a:gdLst>
              <a:gd name="T0" fmla="*/ 557 w 1143"/>
              <a:gd name="T1" fmla="*/ 1136 h 1141"/>
              <a:gd name="T2" fmla="*/ 3 w 1143"/>
              <a:gd name="T3" fmla="*/ 566 h 1141"/>
              <a:gd name="T4" fmla="*/ 586 w 1143"/>
              <a:gd name="T5" fmla="*/ 9 h 1141"/>
              <a:gd name="T6" fmla="*/ 1135 w 1143"/>
              <a:gd name="T7" fmla="*/ 587 h 1141"/>
              <a:gd name="T8" fmla="*/ 557 w 1143"/>
              <a:gd name="T9" fmla="*/ 1136 h 1141"/>
              <a:gd name="T10" fmla="*/ 1088 w 1143"/>
              <a:gd name="T11" fmla="*/ 392 h 1141"/>
              <a:gd name="T12" fmla="*/ 1085 w 1143"/>
              <a:gd name="T13" fmla="*/ 389 h 1141"/>
              <a:gd name="T14" fmla="*/ 951 w 1143"/>
              <a:gd name="T15" fmla="*/ 290 h 1141"/>
              <a:gd name="T16" fmla="*/ 932 w 1143"/>
              <a:gd name="T17" fmla="*/ 286 h 1141"/>
              <a:gd name="T18" fmla="*/ 727 w 1143"/>
              <a:gd name="T19" fmla="*/ 331 h 1141"/>
              <a:gd name="T20" fmla="*/ 699 w 1143"/>
              <a:gd name="T21" fmla="*/ 336 h 1141"/>
              <a:gd name="T22" fmla="*/ 703 w 1143"/>
              <a:gd name="T23" fmla="*/ 325 h 1141"/>
              <a:gd name="T24" fmla="*/ 754 w 1143"/>
              <a:gd name="T25" fmla="*/ 205 h 1141"/>
              <a:gd name="T26" fmla="*/ 753 w 1143"/>
              <a:gd name="T27" fmla="*/ 183 h 1141"/>
              <a:gd name="T28" fmla="*/ 677 w 1143"/>
              <a:gd name="T29" fmla="*/ 44 h 1141"/>
              <a:gd name="T30" fmla="*/ 659 w 1143"/>
              <a:gd name="T31" fmla="*/ 37 h 1141"/>
              <a:gd name="T32" fmla="*/ 519 w 1143"/>
              <a:gd name="T33" fmla="*/ 97 h 1141"/>
              <a:gd name="T34" fmla="*/ 500 w 1143"/>
              <a:gd name="T35" fmla="*/ 117 h 1141"/>
              <a:gd name="T36" fmla="*/ 444 w 1143"/>
              <a:gd name="T37" fmla="*/ 293 h 1141"/>
              <a:gd name="T38" fmla="*/ 428 w 1143"/>
              <a:gd name="T39" fmla="*/ 341 h 1141"/>
              <a:gd name="T40" fmla="*/ 420 w 1143"/>
              <a:gd name="T41" fmla="*/ 332 h 1141"/>
              <a:gd name="T42" fmla="*/ 343 w 1143"/>
              <a:gd name="T43" fmla="*/ 231 h 1141"/>
              <a:gd name="T44" fmla="*/ 319 w 1143"/>
              <a:gd name="T45" fmla="*/ 218 h 1141"/>
              <a:gd name="T46" fmla="*/ 166 w 1143"/>
              <a:gd name="T47" fmla="*/ 215 h 1141"/>
              <a:gd name="T48" fmla="*/ 148 w 1143"/>
              <a:gd name="T49" fmla="*/ 230 h 1141"/>
              <a:gd name="T50" fmla="*/ 146 w 1143"/>
              <a:gd name="T51" fmla="*/ 240 h 1141"/>
              <a:gd name="T52" fmla="*/ 130 w 1143"/>
              <a:gd name="T53" fmla="*/ 375 h 1141"/>
              <a:gd name="T54" fmla="*/ 139 w 1143"/>
              <a:gd name="T55" fmla="*/ 405 h 1141"/>
              <a:gd name="T56" fmla="*/ 288 w 1143"/>
              <a:gd name="T57" fmla="*/ 568 h 1141"/>
              <a:gd name="T58" fmla="*/ 296 w 1143"/>
              <a:gd name="T59" fmla="*/ 577 h 1141"/>
              <a:gd name="T60" fmla="*/ 286 w 1143"/>
              <a:gd name="T61" fmla="*/ 579 h 1141"/>
              <a:gd name="T62" fmla="*/ 165 w 1143"/>
              <a:gd name="T63" fmla="*/ 594 h 1141"/>
              <a:gd name="T64" fmla="*/ 129 w 1143"/>
              <a:gd name="T65" fmla="*/ 617 h 1141"/>
              <a:gd name="T66" fmla="*/ 84 w 1143"/>
              <a:gd name="T67" fmla="*/ 692 h 1141"/>
              <a:gd name="T68" fmla="*/ 47 w 1143"/>
              <a:gd name="T69" fmla="*/ 753 h 1141"/>
              <a:gd name="T70" fmla="*/ 50 w 1143"/>
              <a:gd name="T71" fmla="*/ 756 h 1141"/>
              <a:gd name="T72" fmla="*/ 182 w 1143"/>
              <a:gd name="T73" fmla="*/ 855 h 1141"/>
              <a:gd name="T74" fmla="*/ 201 w 1143"/>
              <a:gd name="T75" fmla="*/ 859 h 1141"/>
              <a:gd name="T76" fmla="*/ 400 w 1143"/>
              <a:gd name="T77" fmla="*/ 816 h 1141"/>
              <a:gd name="T78" fmla="*/ 436 w 1143"/>
              <a:gd name="T79" fmla="*/ 809 h 1141"/>
              <a:gd name="T80" fmla="*/ 430 w 1143"/>
              <a:gd name="T81" fmla="*/ 825 h 1141"/>
              <a:gd name="T82" fmla="*/ 383 w 1143"/>
              <a:gd name="T83" fmla="*/ 937 h 1141"/>
              <a:gd name="T84" fmla="*/ 384 w 1143"/>
              <a:gd name="T85" fmla="*/ 967 h 1141"/>
              <a:gd name="T86" fmla="*/ 458 w 1143"/>
              <a:gd name="T87" fmla="*/ 1103 h 1141"/>
              <a:gd name="T88" fmla="*/ 475 w 1143"/>
              <a:gd name="T89" fmla="*/ 1109 h 1141"/>
              <a:gd name="T90" fmla="*/ 615 w 1143"/>
              <a:gd name="T91" fmla="*/ 1049 h 1141"/>
              <a:gd name="T92" fmla="*/ 636 w 1143"/>
              <a:gd name="T93" fmla="*/ 1027 h 1141"/>
              <a:gd name="T94" fmla="*/ 701 w 1143"/>
              <a:gd name="T95" fmla="*/ 821 h 1141"/>
              <a:gd name="T96" fmla="*/ 707 w 1143"/>
              <a:gd name="T97" fmla="*/ 805 h 1141"/>
              <a:gd name="T98" fmla="*/ 713 w 1143"/>
              <a:gd name="T99" fmla="*/ 812 h 1141"/>
              <a:gd name="T100" fmla="*/ 793 w 1143"/>
              <a:gd name="T101" fmla="*/ 916 h 1141"/>
              <a:gd name="T102" fmla="*/ 816 w 1143"/>
              <a:gd name="T103" fmla="*/ 929 h 1141"/>
              <a:gd name="T104" fmla="*/ 975 w 1143"/>
              <a:gd name="T105" fmla="*/ 932 h 1141"/>
              <a:gd name="T106" fmla="*/ 987 w 1143"/>
              <a:gd name="T107" fmla="*/ 921 h 1141"/>
              <a:gd name="T108" fmla="*/ 1006 w 1143"/>
              <a:gd name="T109" fmla="*/ 768 h 1141"/>
              <a:gd name="T110" fmla="*/ 998 w 1143"/>
              <a:gd name="T111" fmla="*/ 744 h 1141"/>
              <a:gd name="T112" fmla="*/ 867 w 1143"/>
              <a:gd name="T113" fmla="*/ 600 h 1141"/>
              <a:gd name="T114" fmla="*/ 839 w 1143"/>
              <a:gd name="T115" fmla="*/ 569 h 1141"/>
              <a:gd name="T116" fmla="*/ 845 w 1143"/>
              <a:gd name="T117" fmla="*/ 567 h 1141"/>
              <a:gd name="T118" fmla="*/ 978 w 1143"/>
              <a:gd name="T119" fmla="*/ 550 h 1141"/>
              <a:gd name="T120" fmla="*/ 1000 w 1143"/>
              <a:gd name="T121" fmla="*/ 536 h 1141"/>
              <a:gd name="T122" fmla="*/ 1019 w 1143"/>
              <a:gd name="T123" fmla="*/ 505 h 1141"/>
              <a:gd name="T124" fmla="*/ 1088 w 1143"/>
              <a:gd name="T125" fmla="*/ 392 h 1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43" h="1141">
                <a:moveTo>
                  <a:pt x="557" y="1136"/>
                </a:moveTo>
                <a:cubicBezTo>
                  <a:pt x="245" y="1129"/>
                  <a:pt x="0" y="873"/>
                  <a:pt x="3" y="566"/>
                </a:cubicBezTo>
                <a:cubicBezTo>
                  <a:pt x="6" y="251"/>
                  <a:pt x="272" y="0"/>
                  <a:pt x="586" y="9"/>
                </a:cubicBezTo>
                <a:cubicBezTo>
                  <a:pt x="891" y="18"/>
                  <a:pt x="1143" y="272"/>
                  <a:pt x="1135" y="587"/>
                </a:cubicBezTo>
                <a:cubicBezTo>
                  <a:pt x="1128" y="892"/>
                  <a:pt x="873" y="1141"/>
                  <a:pt x="557" y="1136"/>
                </a:cubicBezTo>
                <a:close/>
                <a:moveTo>
                  <a:pt x="1088" y="392"/>
                </a:moveTo>
                <a:cubicBezTo>
                  <a:pt x="1087" y="391"/>
                  <a:pt x="1086" y="390"/>
                  <a:pt x="1085" y="389"/>
                </a:cubicBezTo>
                <a:cubicBezTo>
                  <a:pt x="1041" y="356"/>
                  <a:pt x="996" y="322"/>
                  <a:pt x="951" y="290"/>
                </a:cubicBezTo>
                <a:cubicBezTo>
                  <a:pt x="947" y="286"/>
                  <a:pt x="938" y="285"/>
                  <a:pt x="932" y="286"/>
                </a:cubicBezTo>
                <a:cubicBezTo>
                  <a:pt x="864" y="301"/>
                  <a:pt x="796" y="316"/>
                  <a:pt x="727" y="331"/>
                </a:cubicBezTo>
                <a:cubicBezTo>
                  <a:pt x="719" y="333"/>
                  <a:pt x="710" y="334"/>
                  <a:pt x="699" y="336"/>
                </a:cubicBezTo>
                <a:cubicBezTo>
                  <a:pt x="701" y="331"/>
                  <a:pt x="702" y="328"/>
                  <a:pt x="703" y="325"/>
                </a:cubicBezTo>
                <a:cubicBezTo>
                  <a:pt x="720" y="285"/>
                  <a:pt x="737" y="245"/>
                  <a:pt x="754" y="205"/>
                </a:cubicBezTo>
                <a:cubicBezTo>
                  <a:pt x="757" y="197"/>
                  <a:pt x="757" y="191"/>
                  <a:pt x="753" y="183"/>
                </a:cubicBezTo>
                <a:cubicBezTo>
                  <a:pt x="727" y="137"/>
                  <a:pt x="702" y="90"/>
                  <a:pt x="677" y="44"/>
                </a:cubicBezTo>
                <a:cubicBezTo>
                  <a:pt x="671" y="32"/>
                  <a:pt x="671" y="32"/>
                  <a:pt x="659" y="37"/>
                </a:cubicBezTo>
                <a:cubicBezTo>
                  <a:pt x="612" y="57"/>
                  <a:pt x="565" y="77"/>
                  <a:pt x="519" y="97"/>
                </a:cubicBezTo>
                <a:cubicBezTo>
                  <a:pt x="509" y="101"/>
                  <a:pt x="503" y="107"/>
                  <a:pt x="500" y="117"/>
                </a:cubicBezTo>
                <a:cubicBezTo>
                  <a:pt x="481" y="176"/>
                  <a:pt x="463" y="235"/>
                  <a:pt x="444" y="293"/>
                </a:cubicBezTo>
                <a:cubicBezTo>
                  <a:pt x="439" y="309"/>
                  <a:pt x="434" y="324"/>
                  <a:pt x="428" y="341"/>
                </a:cubicBezTo>
                <a:cubicBezTo>
                  <a:pt x="425" y="337"/>
                  <a:pt x="423" y="335"/>
                  <a:pt x="420" y="332"/>
                </a:cubicBezTo>
                <a:cubicBezTo>
                  <a:pt x="395" y="298"/>
                  <a:pt x="368" y="265"/>
                  <a:pt x="343" y="231"/>
                </a:cubicBezTo>
                <a:cubicBezTo>
                  <a:pt x="337" y="222"/>
                  <a:pt x="330" y="218"/>
                  <a:pt x="319" y="218"/>
                </a:cubicBezTo>
                <a:cubicBezTo>
                  <a:pt x="268" y="217"/>
                  <a:pt x="217" y="216"/>
                  <a:pt x="166" y="215"/>
                </a:cubicBezTo>
                <a:cubicBezTo>
                  <a:pt x="150" y="215"/>
                  <a:pt x="150" y="215"/>
                  <a:pt x="148" y="230"/>
                </a:cubicBezTo>
                <a:cubicBezTo>
                  <a:pt x="147" y="233"/>
                  <a:pt x="147" y="237"/>
                  <a:pt x="146" y="240"/>
                </a:cubicBezTo>
                <a:cubicBezTo>
                  <a:pt x="141" y="285"/>
                  <a:pt x="136" y="330"/>
                  <a:pt x="130" y="375"/>
                </a:cubicBezTo>
                <a:cubicBezTo>
                  <a:pt x="128" y="387"/>
                  <a:pt x="131" y="396"/>
                  <a:pt x="139" y="405"/>
                </a:cubicBezTo>
                <a:cubicBezTo>
                  <a:pt x="189" y="459"/>
                  <a:pt x="239" y="514"/>
                  <a:pt x="288" y="568"/>
                </a:cubicBezTo>
                <a:cubicBezTo>
                  <a:pt x="291" y="571"/>
                  <a:pt x="293" y="573"/>
                  <a:pt x="296" y="577"/>
                </a:cubicBezTo>
                <a:cubicBezTo>
                  <a:pt x="292" y="578"/>
                  <a:pt x="289" y="579"/>
                  <a:pt x="286" y="579"/>
                </a:cubicBezTo>
                <a:cubicBezTo>
                  <a:pt x="246" y="584"/>
                  <a:pt x="206" y="590"/>
                  <a:pt x="165" y="594"/>
                </a:cubicBezTo>
                <a:cubicBezTo>
                  <a:pt x="149" y="596"/>
                  <a:pt x="138" y="603"/>
                  <a:pt x="129" y="617"/>
                </a:cubicBezTo>
                <a:cubicBezTo>
                  <a:pt x="115" y="643"/>
                  <a:pt x="99" y="667"/>
                  <a:pt x="84" y="692"/>
                </a:cubicBezTo>
                <a:cubicBezTo>
                  <a:pt x="72" y="713"/>
                  <a:pt x="60" y="733"/>
                  <a:pt x="47" y="753"/>
                </a:cubicBezTo>
                <a:cubicBezTo>
                  <a:pt x="49" y="755"/>
                  <a:pt x="49" y="756"/>
                  <a:pt x="50" y="756"/>
                </a:cubicBezTo>
                <a:cubicBezTo>
                  <a:pt x="94" y="789"/>
                  <a:pt x="138" y="823"/>
                  <a:pt x="182" y="855"/>
                </a:cubicBezTo>
                <a:cubicBezTo>
                  <a:pt x="187" y="859"/>
                  <a:pt x="195" y="861"/>
                  <a:pt x="201" y="859"/>
                </a:cubicBezTo>
                <a:cubicBezTo>
                  <a:pt x="268" y="845"/>
                  <a:pt x="334" y="831"/>
                  <a:pt x="400" y="816"/>
                </a:cubicBezTo>
                <a:cubicBezTo>
                  <a:pt x="411" y="814"/>
                  <a:pt x="423" y="812"/>
                  <a:pt x="436" y="809"/>
                </a:cubicBezTo>
                <a:cubicBezTo>
                  <a:pt x="433" y="815"/>
                  <a:pt x="432" y="820"/>
                  <a:pt x="430" y="825"/>
                </a:cubicBezTo>
                <a:cubicBezTo>
                  <a:pt x="414" y="862"/>
                  <a:pt x="399" y="900"/>
                  <a:pt x="383" y="937"/>
                </a:cubicBezTo>
                <a:cubicBezTo>
                  <a:pt x="378" y="948"/>
                  <a:pt x="378" y="957"/>
                  <a:pt x="384" y="967"/>
                </a:cubicBezTo>
                <a:cubicBezTo>
                  <a:pt x="409" y="1012"/>
                  <a:pt x="434" y="1058"/>
                  <a:pt x="458" y="1103"/>
                </a:cubicBezTo>
                <a:cubicBezTo>
                  <a:pt x="463" y="1112"/>
                  <a:pt x="467" y="1112"/>
                  <a:pt x="475" y="1109"/>
                </a:cubicBezTo>
                <a:cubicBezTo>
                  <a:pt x="522" y="1089"/>
                  <a:pt x="569" y="1069"/>
                  <a:pt x="615" y="1049"/>
                </a:cubicBezTo>
                <a:cubicBezTo>
                  <a:pt x="626" y="1045"/>
                  <a:pt x="632" y="1038"/>
                  <a:pt x="636" y="1027"/>
                </a:cubicBezTo>
                <a:cubicBezTo>
                  <a:pt x="657" y="958"/>
                  <a:pt x="679" y="889"/>
                  <a:pt x="701" y="821"/>
                </a:cubicBezTo>
                <a:cubicBezTo>
                  <a:pt x="703" y="816"/>
                  <a:pt x="705" y="811"/>
                  <a:pt x="707" y="805"/>
                </a:cubicBezTo>
                <a:cubicBezTo>
                  <a:pt x="710" y="808"/>
                  <a:pt x="711" y="810"/>
                  <a:pt x="713" y="812"/>
                </a:cubicBezTo>
                <a:cubicBezTo>
                  <a:pt x="740" y="847"/>
                  <a:pt x="766" y="881"/>
                  <a:pt x="793" y="916"/>
                </a:cubicBezTo>
                <a:cubicBezTo>
                  <a:pt x="799" y="925"/>
                  <a:pt x="806" y="928"/>
                  <a:pt x="816" y="929"/>
                </a:cubicBezTo>
                <a:cubicBezTo>
                  <a:pt x="869" y="929"/>
                  <a:pt x="922" y="930"/>
                  <a:pt x="975" y="932"/>
                </a:cubicBezTo>
                <a:cubicBezTo>
                  <a:pt x="983" y="932"/>
                  <a:pt x="986" y="929"/>
                  <a:pt x="987" y="921"/>
                </a:cubicBezTo>
                <a:cubicBezTo>
                  <a:pt x="993" y="870"/>
                  <a:pt x="999" y="819"/>
                  <a:pt x="1006" y="768"/>
                </a:cubicBezTo>
                <a:cubicBezTo>
                  <a:pt x="1007" y="759"/>
                  <a:pt x="1005" y="751"/>
                  <a:pt x="998" y="744"/>
                </a:cubicBezTo>
                <a:cubicBezTo>
                  <a:pt x="954" y="696"/>
                  <a:pt x="911" y="648"/>
                  <a:pt x="867" y="600"/>
                </a:cubicBezTo>
                <a:cubicBezTo>
                  <a:pt x="858" y="590"/>
                  <a:pt x="849" y="580"/>
                  <a:pt x="839" y="569"/>
                </a:cubicBezTo>
                <a:cubicBezTo>
                  <a:pt x="842" y="568"/>
                  <a:pt x="844" y="568"/>
                  <a:pt x="845" y="567"/>
                </a:cubicBezTo>
                <a:cubicBezTo>
                  <a:pt x="890" y="562"/>
                  <a:pt x="934" y="556"/>
                  <a:pt x="978" y="550"/>
                </a:cubicBezTo>
                <a:cubicBezTo>
                  <a:pt x="988" y="549"/>
                  <a:pt x="996" y="545"/>
                  <a:pt x="1000" y="536"/>
                </a:cubicBezTo>
                <a:cubicBezTo>
                  <a:pt x="1006" y="525"/>
                  <a:pt x="1013" y="515"/>
                  <a:pt x="1019" y="505"/>
                </a:cubicBezTo>
                <a:cubicBezTo>
                  <a:pt x="1042" y="467"/>
                  <a:pt x="1065" y="430"/>
                  <a:pt x="1088" y="392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36" name="Freeform 50">
            <a:extLst>
              <a:ext uri="{FF2B5EF4-FFF2-40B4-BE49-F238E27FC236}">
                <a16:creationId xmlns:a16="http://schemas.microsoft.com/office/drawing/2014/main" id="{7D6C7CF6-B2C7-4C69-B096-156CE79BC720}"/>
              </a:ext>
            </a:extLst>
          </p:cNvPr>
          <p:cNvSpPr>
            <a:spLocks/>
          </p:cNvSpPr>
          <p:nvPr/>
        </p:nvSpPr>
        <p:spPr bwMode="auto">
          <a:xfrm>
            <a:off x="-1345430" y="918291"/>
            <a:ext cx="76287" cy="93890"/>
          </a:xfrm>
          <a:custGeom>
            <a:avLst/>
            <a:gdLst>
              <a:gd name="T0" fmla="*/ 0 w 24"/>
              <a:gd name="T1" fmla="*/ 3 h 23"/>
              <a:gd name="T2" fmla="*/ 23 w 24"/>
              <a:gd name="T3" fmla="*/ 10 h 23"/>
              <a:gd name="T4" fmla="*/ 13 w 24"/>
              <a:gd name="T5" fmla="*/ 23 h 23"/>
              <a:gd name="T6" fmla="*/ 0 w 24"/>
              <a:gd name="T7" fmla="*/ 3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" h="23">
                <a:moveTo>
                  <a:pt x="0" y="3"/>
                </a:moveTo>
                <a:cubicBezTo>
                  <a:pt x="13" y="0"/>
                  <a:pt x="22" y="3"/>
                  <a:pt x="23" y="10"/>
                </a:cubicBezTo>
                <a:cubicBezTo>
                  <a:pt x="24" y="16"/>
                  <a:pt x="19" y="22"/>
                  <a:pt x="13" y="23"/>
                </a:cubicBezTo>
                <a:cubicBezTo>
                  <a:pt x="6" y="23"/>
                  <a:pt x="1" y="16"/>
                  <a:pt x="0" y="3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37" name="Freeform 52">
            <a:extLst>
              <a:ext uri="{FF2B5EF4-FFF2-40B4-BE49-F238E27FC236}">
                <a16:creationId xmlns:a16="http://schemas.microsoft.com/office/drawing/2014/main" id="{5F593CBF-EE76-4D9E-ABD2-F0E801D483E3}"/>
              </a:ext>
            </a:extLst>
          </p:cNvPr>
          <p:cNvSpPr>
            <a:spLocks noEditPoints="1"/>
          </p:cNvSpPr>
          <p:nvPr/>
        </p:nvSpPr>
        <p:spPr bwMode="auto">
          <a:xfrm>
            <a:off x="-390439" y="2994321"/>
            <a:ext cx="774164" cy="907610"/>
          </a:xfrm>
          <a:custGeom>
            <a:avLst/>
            <a:gdLst>
              <a:gd name="T0" fmla="*/ 1 w 236"/>
              <a:gd name="T1" fmla="*/ 133 h 225"/>
              <a:gd name="T2" fmla="*/ 23 w 236"/>
              <a:gd name="T3" fmla="*/ 133 h 225"/>
              <a:gd name="T4" fmla="*/ 39 w 236"/>
              <a:gd name="T5" fmla="*/ 23 h 225"/>
              <a:gd name="T6" fmla="*/ 41 w 236"/>
              <a:gd name="T7" fmla="*/ 22 h 225"/>
              <a:gd name="T8" fmla="*/ 53 w 236"/>
              <a:gd name="T9" fmla="*/ 42 h 225"/>
              <a:gd name="T10" fmla="*/ 156 w 236"/>
              <a:gd name="T11" fmla="*/ 0 h 225"/>
              <a:gd name="T12" fmla="*/ 158 w 236"/>
              <a:gd name="T13" fmla="*/ 4 h 225"/>
              <a:gd name="T14" fmla="*/ 146 w 236"/>
              <a:gd name="T15" fmla="*/ 22 h 225"/>
              <a:gd name="T16" fmla="*/ 236 w 236"/>
              <a:gd name="T17" fmla="*/ 92 h 225"/>
              <a:gd name="T18" fmla="*/ 211 w 236"/>
              <a:gd name="T19" fmla="*/ 92 h 225"/>
              <a:gd name="T20" fmla="*/ 195 w 236"/>
              <a:gd name="T21" fmla="*/ 203 h 225"/>
              <a:gd name="T22" fmla="*/ 192 w 236"/>
              <a:gd name="T23" fmla="*/ 204 h 225"/>
              <a:gd name="T24" fmla="*/ 186 w 236"/>
              <a:gd name="T25" fmla="*/ 192 h 225"/>
              <a:gd name="T26" fmla="*/ 173 w 236"/>
              <a:gd name="T27" fmla="*/ 187 h 225"/>
              <a:gd name="T28" fmla="*/ 86 w 236"/>
              <a:gd name="T29" fmla="*/ 222 h 225"/>
              <a:gd name="T30" fmla="*/ 76 w 236"/>
              <a:gd name="T31" fmla="*/ 225 h 225"/>
              <a:gd name="T32" fmla="*/ 75 w 236"/>
              <a:gd name="T33" fmla="*/ 223 h 225"/>
              <a:gd name="T34" fmla="*/ 88 w 236"/>
              <a:gd name="T35" fmla="*/ 204 h 225"/>
              <a:gd name="T36" fmla="*/ 0 w 236"/>
              <a:gd name="T37" fmla="*/ 135 h 225"/>
              <a:gd name="T38" fmla="*/ 1 w 236"/>
              <a:gd name="T39" fmla="*/ 133 h 225"/>
              <a:gd name="T40" fmla="*/ 171 w 236"/>
              <a:gd name="T41" fmla="*/ 113 h 225"/>
              <a:gd name="T42" fmla="*/ 118 w 236"/>
              <a:gd name="T43" fmla="*/ 60 h 225"/>
              <a:gd name="T44" fmla="*/ 64 w 236"/>
              <a:gd name="T45" fmla="*/ 114 h 225"/>
              <a:gd name="T46" fmla="*/ 118 w 236"/>
              <a:gd name="T47" fmla="*/ 167 h 225"/>
              <a:gd name="T48" fmla="*/ 171 w 236"/>
              <a:gd name="T49" fmla="*/ 113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36" h="225">
                <a:moveTo>
                  <a:pt x="1" y="133"/>
                </a:moveTo>
                <a:cubicBezTo>
                  <a:pt x="8" y="133"/>
                  <a:pt x="15" y="133"/>
                  <a:pt x="23" y="133"/>
                </a:cubicBezTo>
                <a:cubicBezTo>
                  <a:pt x="28" y="96"/>
                  <a:pt x="34" y="59"/>
                  <a:pt x="39" y="23"/>
                </a:cubicBezTo>
                <a:cubicBezTo>
                  <a:pt x="40" y="23"/>
                  <a:pt x="41" y="22"/>
                  <a:pt x="41" y="22"/>
                </a:cubicBezTo>
                <a:cubicBezTo>
                  <a:pt x="45" y="29"/>
                  <a:pt x="49" y="35"/>
                  <a:pt x="53" y="42"/>
                </a:cubicBezTo>
                <a:cubicBezTo>
                  <a:pt x="87" y="28"/>
                  <a:pt x="122" y="14"/>
                  <a:pt x="156" y="0"/>
                </a:cubicBezTo>
                <a:cubicBezTo>
                  <a:pt x="157" y="2"/>
                  <a:pt x="157" y="3"/>
                  <a:pt x="158" y="4"/>
                </a:cubicBezTo>
                <a:cubicBezTo>
                  <a:pt x="154" y="10"/>
                  <a:pt x="151" y="16"/>
                  <a:pt x="146" y="22"/>
                </a:cubicBezTo>
                <a:cubicBezTo>
                  <a:pt x="176" y="45"/>
                  <a:pt x="205" y="68"/>
                  <a:pt x="236" y="92"/>
                </a:cubicBezTo>
                <a:cubicBezTo>
                  <a:pt x="227" y="92"/>
                  <a:pt x="220" y="92"/>
                  <a:pt x="211" y="92"/>
                </a:cubicBezTo>
                <a:cubicBezTo>
                  <a:pt x="206" y="130"/>
                  <a:pt x="200" y="167"/>
                  <a:pt x="195" y="203"/>
                </a:cubicBezTo>
                <a:cubicBezTo>
                  <a:pt x="194" y="204"/>
                  <a:pt x="193" y="204"/>
                  <a:pt x="192" y="204"/>
                </a:cubicBezTo>
                <a:cubicBezTo>
                  <a:pt x="190" y="200"/>
                  <a:pt x="187" y="196"/>
                  <a:pt x="186" y="192"/>
                </a:cubicBezTo>
                <a:cubicBezTo>
                  <a:pt x="183" y="185"/>
                  <a:pt x="180" y="184"/>
                  <a:pt x="173" y="187"/>
                </a:cubicBezTo>
                <a:cubicBezTo>
                  <a:pt x="144" y="199"/>
                  <a:pt x="115" y="210"/>
                  <a:pt x="86" y="222"/>
                </a:cubicBezTo>
                <a:cubicBezTo>
                  <a:pt x="83" y="223"/>
                  <a:pt x="79" y="224"/>
                  <a:pt x="76" y="225"/>
                </a:cubicBezTo>
                <a:cubicBezTo>
                  <a:pt x="76" y="225"/>
                  <a:pt x="75" y="224"/>
                  <a:pt x="75" y="223"/>
                </a:cubicBezTo>
                <a:cubicBezTo>
                  <a:pt x="79" y="217"/>
                  <a:pt x="83" y="211"/>
                  <a:pt x="88" y="204"/>
                </a:cubicBezTo>
                <a:cubicBezTo>
                  <a:pt x="59" y="181"/>
                  <a:pt x="29" y="158"/>
                  <a:pt x="0" y="135"/>
                </a:cubicBezTo>
                <a:cubicBezTo>
                  <a:pt x="0" y="135"/>
                  <a:pt x="1" y="134"/>
                  <a:pt x="1" y="133"/>
                </a:cubicBezTo>
                <a:close/>
                <a:moveTo>
                  <a:pt x="171" y="113"/>
                </a:moveTo>
                <a:cubicBezTo>
                  <a:pt x="171" y="84"/>
                  <a:pt x="147" y="60"/>
                  <a:pt x="118" y="60"/>
                </a:cubicBezTo>
                <a:cubicBezTo>
                  <a:pt x="88" y="60"/>
                  <a:pt x="64" y="85"/>
                  <a:pt x="64" y="114"/>
                </a:cubicBezTo>
                <a:cubicBezTo>
                  <a:pt x="65" y="143"/>
                  <a:pt x="89" y="167"/>
                  <a:pt x="118" y="167"/>
                </a:cubicBezTo>
                <a:cubicBezTo>
                  <a:pt x="147" y="166"/>
                  <a:pt x="171" y="142"/>
                  <a:pt x="171" y="113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38" name="Freeform 53">
            <a:extLst>
              <a:ext uri="{FF2B5EF4-FFF2-40B4-BE49-F238E27FC236}">
                <a16:creationId xmlns:a16="http://schemas.microsoft.com/office/drawing/2014/main" id="{F734A67E-E362-4F7A-B0F1-3C14F156F5D6}"/>
              </a:ext>
            </a:extLst>
          </p:cNvPr>
          <p:cNvSpPr>
            <a:spLocks/>
          </p:cNvSpPr>
          <p:nvPr/>
        </p:nvSpPr>
        <p:spPr bwMode="auto">
          <a:xfrm>
            <a:off x="-639075" y="3731537"/>
            <a:ext cx="242986" cy="302536"/>
          </a:xfrm>
          <a:custGeom>
            <a:avLst/>
            <a:gdLst>
              <a:gd name="T0" fmla="*/ 73 w 74"/>
              <a:gd name="T1" fmla="*/ 38 h 75"/>
              <a:gd name="T2" fmla="*/ 37 w 74"/>
              <a:gd name="T3" fmla="*/ 75 h 75"/>
              <a:gd name="T4" fmla="*/ 0 w 74"/>
              <a:gd name="T5" fmla="*/ 36 h 75"/>
              <a:gd name="T6" fmla="*/ 39 w 74"/>
              <a:gd name="T7" fmla="*/ 1 h 75"/>
              <a:gd name="T8" fmla="*/ 73 w 74"/>
              <a:gd name="T9" fmla="*/ 38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" h="75">
                <a:moveTo>
                  <a:pt x="73" y="38"/>
                </a:moveTo>
                <a:cubicBezTo>
                  <a:pt x="73" y="59"/>
                  <a:pt x="56" y="75"/>
                  <a:pt x="37" y="75"/>
                </a:cubicBezTo>
                <a:cubicBezTo>
                  <a:pt x="17" y="74"/>
                  <a:pt x="0" y="56"/>
                  <a:pt x="0" y="36"/>
                </a:cubicBezTo>
                <a:cubicBezTo>
                  <a:pt x="0" y="15"/>
                  <a:pt x="17" y="0"/>
                  <a:pt x="39" y="1"/>
                </a:cubicBezTo>
                <a:cubicBezTo>
                  <a:pt x="59" y="1"/>
                  <a:pt x="74" y="17"/>
                  <a:pt x="73" y="38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39" name="Freeform 54">
            <a:extLst>
              <a:ext uri="{FF2B5EF4-FFF2-40B4-BE49-F238E27FC236}">
                <a16:creationId xmlns:a16="http://schemas.microsoft.com/office/drawing/2014/main" id="{5EA544B1-B260-4230-9E56-2A55349C483A}"/>
              </a:ext>
            </a:extLst>
          </p:cNvPr>
          <p:cNvSpPr>
            <a:spLocks/>
          </p:cNvSpPr>
          <p:nvPr/>
        </p:nvSpPr>
        <p:spPr bwMode="auto">
          <a:xfrm>
            <a:off x="-178533" y="2545731"/>
            <a:ext cx="242986" cy="302536"/>
          </a:xfrm>
          <a:custGeom>
            <a:avLst/>
            <a:gdLst>
              <a:gd name="T0" fmla="*/ 37 w 74"/>
              <a:gd name="T1" fmla="*/ 1 h 75"/>
              <a:gd name="T2" fmla="*/ 74 w 74"/>
              <a:gd name="T3" fmla="*/ 38 h 75"/>
              <a:gd name="T4" fmla="*/ 37 w 74"/>
              <a:gd name="T5" fmla="*/ 74 h 75"/>
              <a:gd name="T6" fmla="*/ 0 w 74"/>
              <a:gd name="T7" fmla="*/ 36 h 75"/>
              <a:gd name="T8" fmla="*/ 37 w 74"/>
              <a:gd name="T9" fmla="*/ 1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" h="75">
                <a:moveTo>
                  <a:pt x="37" y="1"/>
                </a:moveTo>
                <a:cubicBezTo>
                  <a:pt x="58" y="1"/>
                  <a:pt x="74" y="17"/>
                  <a:pt x="74" y="38"/>
                </a:cubicBezTo>
                <a:cubicBezTo>
                  <a:pt x="74" y="58"/>
                  <a:pt x="56" y="75"/>
                  <a:pt x="37" y="74"/>
                </a:cubicBezTo>
                <a:cubicBezTo>
                  <a:pt x="17" y="73"/>
                  <a:pt x="0" y="56"/>
                  <a:pt x="0" y="36"/>
                </a:cubicBezTo>
                <a:cubicBezTo>
                  <a:pt x="1" y="16"/>
                  <a:pt x="17" y="0"/>
                  <a:pt x="37" y="1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40" name="Freeform 55">
            <a:extLst>
              <a:ext uri="{FF2B5EF4-FFF2-40B4-BE49-F238E27FC236}">
                <a16:creationId xmlns:a16="http://schemas.microsoft.com/office/drawing/2014/main" id="{0981DBFF-FA09-416D-B56E-D60B2C755FEF}"/>
              </a:ext>
            </a:extLst>
          </p:cNvPr>
          <p:cNvSpPr>
            <a:spLocks/>
          </p:cNvSpPr>
          <p:nvPr/>
        </p:nvSpPr>
        <p:spPr bwMode="auto">
          <a:xfrm>
            <a:off x="383728" y="2872617"/>
            <a:ext cx="237335" cy="295581"/>
          </a:xfrm>
          <a:custGeom>
            <a:avLst/>
            <a:gdLst>
              <a:gd name="T0" fmla="*/ 0 w 73"/>
              <a:gd name="T1" fmla="*/ 36 h 74"/>
              <a:gd name="T2" fmla="*/ 36 w 73"/>
              <a:gd name="T3" fmla="*/ 0 h 74"/>
              <a:gd name="T4" fmla="*/ 73 w 73"/>
              <a:gd name="T5" fmla="*/ 37 h 74"/>
              <a:gd name="T6" fmla="*/ 36 w 73"/>
              <a:gd name="T7" fmla="*/ 74 h 74"/>
              <a:gd name="T8" fmla="*/ 0 w 73"/>
              <a:gd name="T9" fmla="*/ 36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" h="74">
                <a:moveTo>
                  <a:pt x="0" y="36"/>
                </a:moveTo>
                <a:cubicBezTo>
                  <a:pt x="0" y="17"/>
                  <a:pt x="17" y="0"/>
                  <a:pt x="36" y="0"/>
                </a:cubicBezTo>
                <a:cubicBezTo>
                  <a:pt x="56" y="0"/>
                  <a:pt x="73" y="18"/>
                  <a:pt x="73" y="37"/>
                </a:cubicBezTo>
                <a:cubicBezTo>
                  <a:pt x="73" y="58"/>
                  <a:pt x="56" y="74"/>
                  <a:pt x="36" y="74"/>
                </a:cubicBezTo>
                <a:cubicBezTo>
                  <a:pt x="16" y="73"/>
                  <a:pt x="0" y="56"/>
                  <a:pt x="0" y="36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41" name="Freeform 56">
            <a:extLst>
              <a:ext uri="{FF2B5EF4-FFF2-40B4-BE49-F238E27FC236}">
                <a16:creationId xmlns:a16="http://schemas.microsoft.com/office/drawing/2014/main" id="{5080B8AE-65EC-4626-A6F2-3A854EEEEE12}"/>
              </a:ext>
            </a:extLst>
          </p:cNvPr>
          <p:cNvSpPr>
            <a:spLocks/>
          </p:cNvSpPr>
          <p:nvPr/>
        </p:nvSpPr>
        <p:spPr bwMode="auto">
          <a:xfrm>
            <a:off x="431759" y="3627215"/>
            <a:ext cx="234510" cy="299060"/>
          </a:xfrm>
          <a:custGeom>
            <a:avLst/>
            <a:gdLst>
              <a:gd name="T0" fmla="*/ 72 w 72"/>
              <a:gd name="T1" fmla="*/ 37 h 74"/>
              <a:gd name="T2" fmla="*/ 37 w 72"/>
              <a:gd name="T3" fmla="*/ 74 h 74"/>
              <a:gd name="T4" fmla="*/ 0 w 72"/>
              <a:gd name="T5" fmla="*/ 36 h 74"/>
              <a:gd name="T6" fmla="*/ 36 w 72"/>
              <a:gd name="T7" fmla="*/ 0 h 74"/>
              <a:gd name="T8" fmla="*/ 72 w 72"/>
              <a:gd name="T9" fmla="*/ 37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" h="74">
                <a:moveTo>
                  <a:pt x="72" y="37"/>
                </a:moveTo>
                <a:cubicBezTo>
                  <a:pt x="72" y="58"/>
                  <a:pt x="57" y="74"/>
                  <a:pt x="37" y="74"/>
                </a:cubicBezTo>
                <a:cubicBezTo>
                  <a:pt x="17" y="74"/>
                  <a:pt x="0" y="56"/>
                  <a:pt x="0" y="36"/>
                </a:cubicBezTo>
                <a:cubicBezTo>
                  <a:pt x="0" y="17"/>
                  <a:pt x="17" y="1"/>
                  <a:pt x="36" y="0"/>
                </a:cubicBezTo>
                <a:cubicBezTo>
                  <a:pt x="56" y="0"/>
                  <a:pt x="72" y="17"/>
                  <a:pt x="72" y="37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42" name="Freeform 57">
            <a:extLst>
              <a:ext uri="{FF2B5EF4-FFF2-40B4-BE49-F238E27FC236}">
                <a16:creationId xmlns:a16="http://schemas.microsoft.com/office/drawing/2014/main" id="{EC6D21F0-5201-43A5-A2F6-7261C2666B88}"/>
              </a:ext>
            </a:extLst>
          </p:cNvPr>
          <p:cNvSpPr>
            <a:spLocks/>
          </p:cNvSpPr>
          <p:nvPr/>
        </p:nvSpPr>
        <p:spPr bwMode="auto">
          <a:xfrm>
            <a:off x="-79644" y="4061893"/>
            <a:ext cx="240161" cy="288626"/>
          </a:xfrm>
          <a:custGeom>
            <a:avLst/>
            <a:gdLst>
              <a:gd name="T0" fmla="*/ 36 w 73"/>
              <a:gd name="T1" fmla="*/ 0 h 72"/>
              <a:gd name="T2" fmla="*/ 73 w 73"/>
              <a:gd name="T3" fmla="*/ 36 h 72"/>
              <a:gd name="T4" fmla="*/ 37 w 73"/>
              <a:gd name="T5" fmla="*/ 72 h 72"/>
              <a:gd name="T6" fmla="*/ 0 w 73"/>
              <a:gd name="T7" fmla="*/ 35 h 72"/>
              <a:gd name="T8" fmla="*/ 36 w 73"/>
              <a:gd name="T9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" h="72">
                <a:moveTo>
                  <a:pt x="36" y="0"/>
                </a:moveTo>
                <a:cubicBezTo>
                  <a:pt x="57" y="0"/>
                  <a:pt x="73" y="16"/>
                  <a:pt x="73" y="36"/>
                </a:cubicBezTo>
                <a:cubicBezTo>
                  <a:pt x="73" y="57"/>
                  <a:pt x="58" y="72"/>
                  <a:pt x="37" y="72"/>
                </a:cubicBezTo>
                <a:cubicBezTo>
                  <a:pt x="16" y="72"/>
                  <a:pt x="0" y="56"/>
                  <a:pt x="0" y="35"/>
                </a:cubicBezTo>
                <a:cubicBezTo>
                  <a:pt x="0" y="16"/>
                  <a:pt x="16" y="0"/>
                  <a:pt x="36" y="0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43" name="Freeform 58">
            <a:extLst>
              <a:ext uri="{FF2B5EF4-FFF2-40B4-BE49-F238E27FC236}">
                <a16:creationId xmlns:a16="http://schemas.microsoft.com/office/drawing/2014/main" id="{0F55BB6E-6C02-4487-BF5E-32749C9AF9E4}"/>
              </a:ext>
            </a:extLst>
          </p:cNvPr>
          <p:cNvSpPr>
            <a:spLocks/>
          </p:cNvSpPr>
          <p:nvPr/>
        </p:nvSpPr>
        <p:spPr bwMode="auto">
          <a:xfrm>
            <a:off x="-684281" y="2976940"/>
            <a:ext cx="237335" cy="292105"/>
          </a:xfrm>
          <a:custGeom>
            <a:avLst/>
            <a:gdLst>
              <a:gd name="T0" fmla="*/ 36 w 73"/>
              <a:gd name="T1" fmla="*/ 73 h 73"/>
              <a:gd name="T2" fmla="*/ 0 w 73"/>
              <a:gd name="T3" fmla="*/ 36 h 73"/>
              <a:gd name="T4" fmla="*/ 36 w 73"/>
              <a:gd name="T5" fmla="*/ 1 h 73"/>
              <a:gd name="T6" fmla="*/ 73 w 73"/>
              <a:gd name="T7" fmla="*/ 37 h 73"/>
              <a:gd name="T8" fmla="*/ 36 w 73"/>
              <a:gd name="T9" fmla="*/ 73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" h="73">
                <a:moveTo>
                  <a:pt x="36" y="73"/>
                </a:moveTo>
                <a:cubicBezTo>
                  <a:pt x="15" y="73"/>
                  <a:pt x="0" y="57"/>
                  <a:pt x="0" y="36"/>
                </a:cubicBezTo>
                <a:cubicBezTo>
                  <a:pt x="0" y="16"/>
                  <a:pt x="16" y="0"/>
                  <a:pt x="36" y="1"/>
                </a:cubicBezTo>
                <a:cubicBezTo>
                  <a:pt x="56" y="1"/>
                  <a:pt x="72" y="17"/>
                  <a:pt x="73" y="37"/>
                </a:cubicBezTo>
                <a:cubicBezTo>
                  <a:pt x="73" y="56"/>
                  <a:pt x="56" y="73"/>
                  <a:pt x="36" y="73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AE94BF6-1B8D-4595-A9F2-93D2D0DFFDEB}"/>
              </a:ext>
            </a:extLst>
          </p:cNvPr>
          <p:cNvGrpSpPr/>
          <p:nvPr userDrawn="1"/>
        </p:nvGrpSpPr>
        <p:grpSpPr>
          <a:xfrm>
            <a:off x="7076122" y="-17139"/>
            <a:ext cx="5622580" cy="6892278"/>
            <a:chOff x="8709074" y="-17139"/>
            <a:chExt cx="6920098" cy="6892278"/>
          </a:xfrm>
        </p:grpSpPr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E7C8CE47-EEEB-42F0-A42D-AAD70FD173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09074" y="-17139"/>
              <a:ext cx="6920098" cy="6892278"/>
            </a:xfrm>
            <a:custGeom>
              <a:avLst/>
              <a:gdLst>
                <a:gd name="T0" fmla="*/ 858 w 1717"/>
                <a:gd name="T1" fmla="*/ 2 h 1713"/>
                <a:gd name="T2" fmla="*/ 1715 w 1717"/>
                <a:gd name="T3" fmla="*/ 860 h 1713"/>
                <a:gd name="T4" fmla="*/ 857 w 1717"/>
                <a:gd name="T5" fmla="*/ 1713 h 1713"/>
                <a:gd name="T6" fmla="*/ 1 w 1717"/>
                <a:gd name="T7" fmla="*/ 856 h 1713"/>
                <a:gd name="T8" fmla="*/ 858 w 1717"/>
                <a:gd name="T9" fmla="*/ 2 h 1713"/>
                <a:gd name="T10" fmla="*/ 1693 w 1717"/>
                <a:gd name="T11" fmla="*/ 857 h 1713"/>
                <a:gd name="T12" fmla="*/ 1687 w 1717"/>
                <a:gd name="T13" fmla="*/ 764 h 1713"/>
                <a:gd name="T14" fmla="*/ 1610 w 1717"/>
                <a:gd name="T15" fmla="*/ 503 h 1713"/>
                <a:gd name="T16" fmla="*/ 1250 w 1717"/>
                <a:gd name="T17" fmla="*/ 130 h 1713"/>
                <a:gd name="T18" fmla="*/ 727 w 1717"/>
                <a:gd name="T19" fmla="*/ 43 h 1713"/>
                <a:gd name="T20" fmla="*/ 414 w 1717"/>
                <a:gd name="T21" fmla="*/ 162 h 1713"/>
                <a:gd name="T22" fmla="*/ 165 w 1717"/>
                <a:gd name="T23" fmla="*/ 404 h 1713"/>
                <a:gd name="T24" fmla="*/ 27 w 1717"/>
                <a:gd name="T25" fmla="*/ 911 h 1713"/>
                <a:gd name="T26" fmla="*/ 59 w 1717"/>
                <a:gd name="T27" fmla="*/ 1097 h 1713"/>
                <a:gd name="T28" fmla="*/ 297 w 1717"/>
                <a:gd name="T29" fmla="*/ 1474 h 1713"/>
                <a:gd name="T30" fmla="*/ 831 w 1717"/>
                <a:gd name="T31" fmla="*/ 1691 h 1713"/>
                <a:gd name="T32" fmla="*/ 1144 w 1717"/>
                <a:gd name="T33" fmla="*/ 1642 h 1713"/>
                <a:gd name="T34" fmla="*/ 1414 w 1717"/>
                <a:gd name="T35" fmla="*/ 1482 h 1713"/>
                <a:gd name="T36" fmla="*/ 1626 w 1717"/>
                <a:gd name="T37" fmla="*/ 1191 h 1713"/>
                <a:gd name="T38" fmla="*/ 1693 w 1717"/>
                <a:gd name="T39" fmla="*/ 857 h 1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17" h="1713">
                  <a:moveTo>
                    <a:pt x="858" y="2"/>
                  </a:moveTo>
                  <a:cubicBezTo>
                    <a:pt x="1334" y="4"/>
                    <a:pt x="1717" y="388"/>
                    <a:pt x="1715" y="860"/>
                  </a:cubicBezTo>
                  <a:cubicBezTo>
                    <a:pt x="1713" y="1330"/>
                    <a:pt x="1332" y="1713"/>
                    <a:pt x="857" y="1713"/>
                  </a:cubicBezTo>
                  <a:cubicBezTo>
                    <a:pt x="383" y="1712"/>
                    <a:pt x="0" y="1328"/>
                    <a:pt x="1" y="856"/>
                  </a:cubicBezTo>
                  <a:cubicBezTo>
                    <a:pt x="2" y="384"/>
                    <a:pt x="387" y="0"/>
                    <a:pt x="858" y="2"/>
                  </a:cubicBezTo>
                  <a:close/>
                  <a:moveTo>
                    <a:pt x="1693" y="857"/>
                  </a:moveTo>
                  <a:cubicBezTo>
                    <a:pt x="1691" y="826"/>
                    <a:pt x="1691" y="795"/>
                    <a:pt x="1687" y="764"/>
                  </a:cubicBezTo>
                  <a:cubicBezTo>
                    <a:pt x="1677" y="672"/>
                    <a:pt x="1651" y="586"/>
                    <a:pt x="1610" y="503"/>
                  </a:cubicBezTo>
                  <a:cubicBezTo>
                    <a:pt x="1531" y="340"/>
                    <a:pt x="1411" y="216"/>
                    <a:pt x="1250" y="130"/>
                  </a:cubicBezTo>
                  <a:cubicBezTo>
                    <a:pt x="1086" y="42"/>
                    <a:pt x="911" y="15"/>
                    <a:pt x="727" y="43"/>
                  </a:cubicBezTo>
                  <a:cubicBezTo>
                    <a:pt x="615" y="61"/>
                    <a:pt x="510" y="101"/>
                    <a:pt x="414" y="162"/>
                  </a:cubicBezTo>
                  <a:cubicBezTo>
                    <a:pt x="315" y="226"/>
                    <a:pt x="229" y="305"/>
                    <a:pt x="165" y="404"/>
                  </a:cubicBezTo>
                  <a:cubicBezTo>
                    <a:pt x="65" y="558"/>
                    <a:pt x="16" y="726"/>
                    <a:pt x="27" y="911"/>
                  </a:cubicBezTo>
                  <a:cubicBezTo>
                    <a:pt x="31" y="974"/>
                    <a:pt x="42" y="1036"/>
                    <a:pt x="59" y="1097"/>
                  </a:cubicBezTo>
                  <a:cubicBezTo>
                    <a:pt x="103" y="1245"/>
                    <a:pt x="184" y="1371"/>
                    <a:pt x="297" y="1474"/>
                  </a:cubicBezTo>
                  <a:cubicBezTo>
                    <a:pt x="448" y="1612"/>
                    <a:pt x="627" y="1682"/>
                    <a:pt x="831" y="1691"/>
                  </a:cubicBezTo>
                  <a:cubicBezTo>
                    <a:pt x="938" y="1696"/>
                    <a:pt x="1042" y="1678"/>
                    <a:pt x="1144" y="1642"/>
                  </a:cubicBezTo>
                  <a:cubicBezTo>
                    <a:pt x="1244" y="1607"/>
                    <a:pt x="1335" y="1553"/>
                    <a:pt x="1414" y="1482"/>
                  </a:cubicBezTo>
                  <a:cubicBezTo>
                    <a:pt x="1504" y="1399"/>
                    <a:pt x="1577" y="1303"/>
                    <a:pt x="1626" y="1191"/>
                  </a:cubicBezTo>
                  <a:cubicBezTo>
                    <a:pt x="1672" y="1085"/>
                    <a:pt x="1692" y="973"/>
                    <a:pt x="1693" y="857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40F116C5-79FE-409E-BA46-38D2766CE7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52305" y="1057388"/>
              <a:ext cx="4844070" cy="4805817"/>
            </a:xfrm>
            <a:custGeom>
              <a:avLst/>
              <a:gdLst>
                <a:gd name="T0" fmla="*/ 598 w 1201"/>
                <a:gd name="T1" fmla="*/ 1191 h 1195"/>
                <a:gd name="T2" fmla="*/ 2 w 1201"/>
                <a:gd name="T3" fmla="*/ 593 h 1195"/>
                <a:gd name="T4" fmla="*/ 599 w 1201"/>
                <a:gd name="T5" fmla="*/ 0 h 1195"/>
                <a:gd name="T6" fmla="*/ 1199 w 1201"/>
                <a:gd name="T7" fmla="*/ 597 h 1195"/>
                <a:gd name="T8" fmla="*/ 598 w 1201"/>
                <a:gd name="T9" fmla="*/ 1191 h 1195"/>
                <a:gd name="T10" fmla="*/ 597 w 1201"/>
                <a:gd name="T11" fmla="*/ 1171 h 1195"/>
                <a:gd name="T12" fmla="*/ 1179 w 1201"/>
                <a:gd name="T13" fmla="*/ 596 h 1195"/>
                <a:gd name="T14" fmla="*/ 601 w 1201"/>
                <a:gd name="T15" fmla="*/ 18 h 1195"/>
                <a:gd name="T16" fmla="*/ 21 w 1201"/>
                <a:gd name="T17" fmla="*/ 593 h 1195"/>
                <a:gd name="T18" fmla="*/ 597 w 1201"/>
                <a:gd name="T19" fmla="*/ 1171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1" h="1195">
                  <a:moveTo>
                    <a:pt x="598" y="1191"/>
                  </a:moveTo>
                  <a:cubicBezTo>
                    <a:pt x="286" y="1195"/>
                    <a:pt x="0" y="930"/>
                    <a:pt x="2" y="593"/>
                  </a:cubicBezTo>
                  <a:cubicBezTo>
                    <a:pt x="4" y="268"/>
                    <a:pt x="272" y="0"/>
                    <a:pt x="599" y="0"/>
                  </a:cubicBezTo>
                  <a:cubicBezTo>
                    <a:pt x="930" y="0"/>
                    <a:pt x="1197" y="267"/>
                    <a:pt x="1199" y="597"/>
                  </a:cubicBezTo>
                  <a:cubicBezTo>
                    <a:pt x="1201" y="913"/>
                    <a:pt x="933" y="1195"/>
                    <a:pt x="598" y="1191"/>
                  </a:cubicBezTo>
                  <a:close/>
                  <a:moveTo>
                    <a:pt x="597" y="1171"/>
                  </a:moveTo>
                  <a:cubicBezTo>
                    <a:pt x="919" y="1171"/>
                    <a:pt x="1179" y="914"/>
                    <a:pt x="1179" y="596"/>
                  </a:cubicBezTo>
                  <a:cubicBezTo>
                    <a:pt x="1179" y="276"/>
                    <a:pt x="921" y="18"/>
                    <a:pt x="601" y="18"/>
                  </a:cubicBezTo>
                  <a:cubicBezTo>
                    <a:pt x="282" y="18"/>
                    <a:pt x="21" y="277"/>
                    <a:pt x="21" y="593"/>
                  </a:cubicBezTo>
                  <a:cubicBezTo>
                    <a:pt x="21" y="911"/>
                    <a:pt x="281" y="1171"/>
                    <a:pt x="597" y="1171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06CE59A6-1740-4CD9-9948-A3762DA3CF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70442" y="730509"/>
              <a:ext cx="681578" cy="799810"/>
            </a:xfrm>
            <a:custGeom>
              <a:avLst/>
              <a:gdLst>
                <a:gd name="T0" fmla="*/ 61 w 169"/>
                <a:gd name="T1" fmla="*/ 174 h 199"/>
                <a:gd name="T2" fmla="*/ 30 w 169"/>
                <a:gd name="T3" fmla="*/ 124 h 199"/>
                <a:gd name="T4" fmla="*/ 47 w 169"/>
                <a:gd name="T5" fmla="*/ 13 h 199"/>
                <a:gd name="T6" fmla="*/ 92 w 169"/>
                <a:gd name="T7" fmla="*/ 19 h 199"/>
                <a:gd name="T8" fmla="*/ 161 w 169"/>
                <a:gd name="T9" fmla="*/ 114 h 199"/>
                <a:gd name="T10" fmla="*/ 157 w 169"/>
                <a:gd name="T11" fmla="*/ 139 h 199"/>
                <a:gd name="T12" fmla="*/ 114 w 169"/>
                <a:gd name="T13" fmla="*/ 162 h 199"/>
                <a:gd name="T14" fmla="*/ 63 w 169"/>
                <a:gd name="T15" fmla="*/ 152 h 199"/>
                <a:gd name="T16" fmla="*/ 68 w 169"/>
                <a:gd name="T17" fmla="*/ 199 h 199"/>
                <a:gd name="T18" fmla="*/ 53 w 169"/>
                <a:gd name="T19" fmla="*/ 185 h 199"/>
                <a:gd name="T20" fmla="*/ 3 w 169"/>
                <a:gd name="T21" fmla="*/ 101 h 199"/>
                <a:gd name="T22" fmla="*/ 1 w 169"/>
                <a:gd name="T23" fmla="*/ 93 h 199"/>
                <a:gd name="T24" fmla="*/ 3 w 169"/>
                <a:gd name="T25" fmla="*/ 91 h 199"/>
                <a:gd name="T26" fmla="*/ 15 w 169"/>
                <a:gd name="T27" fmla="*/ 105 h 199"/>
                <a:gd name="T28" fmla="*/ 52 w 169"/>
                <a:gd name="T29" fmla="*/ 167 h 199"/>
                <a:gd name="T30" fmla="*/ 57 w 169"/>
                <a:gd name="T31" fmla="*/ 176 h 199"/>
                <a:gd name="T32" fmla="*/ 61 w 169"/>
                <a:gd name="T33" fmla="*/ 174 h 199"/>
                <a:gd name="T34" fmla="*/ 95 w 169"/>
                <a:gd name="T35" fmla="*/ 150 h 199"/>
                <a:gd name="T36" fmla="*/ 97 w 169"/>
                <a:gd name="T37" fmla="*/ 153 h 199"/>
                <a:gd name="T38" fmla="*/ 107 w 169"/>
                <a:gd name="T39" fmla="*/ 152 h 199"/>
                <a:gd name="T40" fmla="*/ 143 w 169"/>
                <a:gd name="T41" fmla="*/ 128 h 199"/>
                <a:gd name="T42" fmla="*/ 144 w 169"/>
                <a:gd name="T43" fmla="*/ 111 h 199"/>
                <a:gd name="T44" fmla="*/ 124 w 169"/>
                <a:gd name="T45" fmla="*/ 82 h 199"/>
                <a:gd name="T46" fmla="*/ 85 w 169"/>
                <a:gd name="T47" fmla="*/ 26 h 199"/>
                <a:gd name="T48" fmla="*/ 48 w 169"/>
                <a:gd name="T49" fmla="*/ 25 h 199"/>
                <a:gd name="T50" fmla="*/ 29 w 169"/>
                <a:gd name="T51" fmla="*/ 63 h 199"/>
                <a:gd name="T52" fmla="*/ 88 w 169"/>
                <a:gd name="T53" fmla="*/ 107 h 199"/>
                <a:gd name="T54" fmla="*/ 91 w 169"/>
                <a:gd name="T55" fmla="*/ 94 h 199"/>
                <a:gd name="T56" fmla="*/ 99 w 169"/>
                <a:gd name="T57" fmla="*/ 76 h 199"/>
                <a:gd name="T58" fmla="*/ 109 w 169"/>
                <a:gd name="T59" fmla="*/ 73 h 199"/>
                <a:gd name="T60" fmla="*/ 109 w 169"/>
                <a:gd name="T61" fmla="*/ 84 h 199"/>
                <a:gd name="T62" fmla="*/ 113 w 169"/>
                <a:gd name="T63" fmla="*/ 114 h 199"/>
                <a:gd name="T64" fmla="*/ 111 w 169"/>
                <a:gd name="T65" fmla="*/ 135 h 199"/>
                <a:gd name="T66" fmla="*/ 95 w 169"/>
                <a:gd name="T67" fmla="*/ 150 h 199"/>
                <a:gd name="T68" fmla="*/ 83 w 169"/>
                <a:gd name="T69" fmla="*/ 121 h 199"/>
                <a:gd name="T70" fmla="*/ 73 w 169"/>
                <a:gd name="T71" fmla="*/ 132 h 199"/>
                <a:gd name="T72" fmla="*/ 59 w 169"/>
                <a:gd name="T73" fmla="*/ 132 h 199"/>
                <a:gd name="T74" fmla="*/ 44 w 169"/>
                <a:gd name="T75" fmla="*/ 109 h 199"/>
                <a:gd name="T76" fmla="*/ 43 w 169"/>
                <a:gd name="T77" fmla="*/ 105 h 199"/>
                <a:gd name="T78" fmla="*/ 29 w 169"/>
                <a:gd name="T79" fmla="*/ 89 h 199"/>
                <a:gd name="T80" fmla="*/ 80 w 169"/>
                <a:gd name="T81" fmla="*/ 148 h 199"/>
                <a:gd name="T82" fmla="*/ 83 w 169"/>
                <a:gd name="T83" fmla="*/ 121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9" h="199">
                  <a:moveTo>
                    <a:pt x="61" y="174"/>
                  </a:moveTo>
                  <a:cubicBezTo>
                    <a:pt x="51" y="157"/>
                    <a:pt x="42" y="139"/>
                    <a:pt x="30" y="124"/>
                  </a:cubicBezTo>
                  <a:cubicBezTo>
                    <a:pt x="0" y="86"/>
                    <a:pt x="20" y="32"/>
                    <a:pt x="47" y="13"/>
                  </a:cubicBezTo>
                  <a:cubicBezTo>
                    <a:pt x="64" y="0"/>
                    <a:pt x="79" y="1"/>
                    <a:pt x="92" y="19"/>
                  </a:cubicBezTo>
                  <a:cubicBezTo>
                    <a:pt x="115" y="50"/>
                    <a:pt x="138" y="82"/>
                    <a:pt x="161" y="114"/>
                  </a:cubicBezTo>
                  <a:cubicBezTo>
                    <a:pt x="169" y="127"/>
                    <a:pt x="169" y="131"/>
                    <a:pt x="157" y="139"/>
                  </a:cubicBezTo>
                  <a:cubicBezTo>
                    <a:pt x="143" y="148"/>
                    <a:pt x="129" y="156"/>
                    <a:pt x="114" y="162"/>
                  </a:cubicBezTo>
                  <a:cubicBezTo>
                    <a:pt x="97" y="168"/>
                    <a:pt x="80" y="165"/>
                    <a:pt x="63" y="152"/>
                  </a:cubicBezTo>
                  <a:cubicBezTo>
                    <a:pt x="66" y="168"/>
                    <a:pt x="76" y="182"/>
                    <a:pt x="68" y="199"/>
                  </a:cubicBezTo>
                  <a:cubicBezTo>
                    <a:pt x="62" y="194"/>
                    <a:pt x="56" y="190"/>
                    <a:pt x="53" y="185"/>
                  </a:cubicBezTo>
                  <a:cubicBezTo>
                    <a:pt x="36" y="157"/>
                    <a:pt x="20" y="129"/>
                    <a:pt x="3" y="101"/>
                  </a:cubicBezTo>
                  <a:cubicBezTo>
                    <a:pt x="2" y="98"/>
                    <a:pt x="2" y="95"/>
                    <a:pt x="1" y="93"/>
                  </a:cubicBezTo>
                  <a:cubicBezTo>
                    <a:pt x="2" y="92"/>
                    <a:pt x="3" y="92"/>
                    <a:pt x="3" y="91"/>
                  </a:cubicBezTo>
                  <a:cubicBezTo>
                    <a:pt x="7" y="96"/>
                    <a:pt x="12" y="100"/>
                    <a:pt x="15" y="105"/>
                  </a:cubicBezTo>
                  <a:cubicBezTo>
                    <a:pt x="27" y="125"/>
                    <a:pt x="39" y="146"/>
                    <a:pt x="52" y="167"/>
                  </a:cubicBezTo>
                  <a:cubicBezTo>
                    <a:pt x="53" y="170"/>
                    <a:pt x="55" y="173"/>
                    <a:pt x="57" y="176"/>
                  </a:cubicBezTo>
                  <a:cubicBezTo>
                    <a:pt x="58" y="175"/>
                    <a:pt x="59" y="174"/>
                    <a:pt x="61" y="174"/>
                  </a:cubicBezTo>
                  <a:close/>
                  <a:moveTo>
                    <a:pt x="95" y="150"/>
                  </a:moveTo>
                  <a:cubicBezTo>
                    <a:pt x="96" y="151"/>
                    <a:pt x="96" y="152"/>
                    <a:pt x="97" y="153"/>
                  </a:cubicBezTo>
                  <a:cubicBezTo>
                    <a:pt x="100" y="152"/>
                    <a:pt x="103" y="153"/>
                    <a:pt x="107" y="152"/>
                  </a:cubicBezTo>
                  <a:cubicBezTo>
                    <a:pt x="121" y="148"/>
                    <a:pt x="133" y="140"/>
                    <a:pt x="143" y="128"/>
                  </a:cubicBezTo>
                  <a:cubicBezTo>
                    <a:pt x="148" y="123"/>
                    <a:pt x="149" y="118"/>
                    <a:pt x="144" y="111"/>
                  </a:cubicBezTo>
                  <a:cubicBezTo>
                    <a:pt x="137" y="102"/>
                    <a:pt x="131" y="92"/>
                    <a:pt x="124" y="82"/>
                  </a:cubicBezTo>
                  <a:cubicBezTo>
                    <a:pt x="111" y="63"/>
                    <a:pt x="99" y="44"/>
                    <a:pt x="85" y="26"/>
                  </a:cubicBezTo>
                  <a:cubicBezTo>
                    <a:pt x="75" y="12"/>
                    <a:pt x="57" y="11"/>
                    <a:pt x="48" y="25"/>
                  </a:cubicBezTo>
                  <a:cubicBezTo>
                    <a:pt x="40" y="36"/>
                    <a:pt x="36" y="49"/>
                    <a:pt x="29" y="63"/>
                  </a:cubicBezTo>
                  <a:cubicBezTo>
                    <a:pt x="66" y="59"/>
                    <a:pt x="81" y="77"/>
                    <a:pt x="88" y="107"/>
                  </a:cubicBezTo>
                  <a:cubicBezTo>
                    <a:pt x="90" y="103"/>
                    <a:pt x="91" y="98"/>
                    <a:pt x="91" y="94"/>
                  </a:cubicBezTo>
                  <a:cubicBezTo>
                    <a:pt x="89" y="85"/>
                    <a:pt x="92" y="80"/>
                    <a:pt x="99" y="76"/>
                  </a:cubicBezTo>
                  <a:cubicBezTo>
                    <a:pt x="102" y="74"/>
                    <a:pt x="106" y="74"/>
                    <a:pt x="109" y="73"/>
                  </a:cubicBezTo>
                  <a:cubicBezTo>
                    <a:pt x="109" y="77"/>
                    <a:pt x="110" y="81"/>
                    <a:pt x="109" y="84"/>
                  </a:cubicBezTo>
                  <a:cubicBezTo>
                    <a:pt x="103" y="95"/>
                    <a:pt x="104" y="104"/>
                    <a:pt x="113" y="114"/>
                  </a:cubicBezTo>
                  <a:cubicBezTo>
                    <a:pt x="121" y="123"/>
                    <a:pt x="119" y="127"/>
                    <a:pt x="111" y="135"/>
                  </a:cubicBezTo>
                  <a:cubicBezTo>
                    <a:pt x="105" y="140"/>
                    <a:pt x="100" y="145"/>
                    <a:pt x="95" y="150"/>
                  </a:cubicBezTo>
                  <a:close/>
                  <a:moveTo>
                    <a:pt x="83" y="121"/>
                  </a:moveTo>
                  <a:cubicBezTo>
                    <a:pt x="79" y="126"/>
                    <a:pt x="76" y="129"/>
                    <a:pt x="73" y="132"/>
                  </a:cubicBezTo>
                  <a:cubicBezTo>
                    <a:pt x="68" y="138"/>
                    <a:pt x="63" y="138"/>
                    <a:pt x="59" y="132"/>
                  </a:cubicBezTo>
                  <a:cubicBezTo>
                    <a:pt x="54" y="124"/>
                    <a:pt x="49" y="117"/>
                    <a:pt x="44" y="109"/>
                  </a:cubicBezTo>
                  <a:cubicBezTo>
                    <a:pt x="43" y="108"/>
                    <a:pt x="43" y="106"/>
                    <a:pt x="43" y="105"/>
                  </a:cubicBezTo>
                  <a:cubicBezTo>
                    <a:pt x="43" y="91"/>
                    <a:pt x="43" y="91"/>
                    <a:pt x="29" y="89"/>
                  </a:cubicBezTo>
                  <a:cubicBezTo>
                    <a:pt x="26" y="115"/>
                    <a:pt x="54" y="147"/>
                    <a:pt x="80" y="148"/>
                  </a:cubicBezTo>
                  <a:cubicBezTo>
                    <a:pt x="81" y="139"/>
                    <a:pt x="82" y="131"/>
                    <a:pt x="83" y="121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CCDECE8C-AFED-49C0-ADE3-09EA225D4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01361" y="6117059"/>
              <a:ext cx="879792" cy="434678"/>
            </a:xfrm>
            <a:custGeom>
              <a:avLst/>
              <a:gdLst>
                <a:gd name="T0" fmla="*/ 200 w 218"/>
                <a:gd name="T1" fmla="*/ 100 h 108"/>
                <a:gd name="T2" fmla="*/ 169 w 218"/>
                <a:gd name="T3" fmla="*/ 104 h 108"/>
                <a:gd name="T4" fmla="*/ 174 w 218"/>
                <a:gd name="T5" fmla="*/ 60 h 108"/>
                <a:gd name="T6" fmla="*/ 148 w 218"/>
                <a:gd name="T7" fmla="*/ 13 h 108"/>
                <a:gd name="T8" fmla="*/ 144 w 218"/>
                <a:gd name="T9" fmla="*/ 13 h 108"/>
                <a:gd name="T10" fmla="*/ 140 w 218"/>
                <a:gd name="T11" fmla="*/ 24 h 108"/>
                <a:gd name="T12" fmla="*/ 140 w 218"/>
                <a:gd name="T13" fmla="*/ 92 h 108"/>
                <a:gd name="T14" fmla="*/ 144 w 218"/>
                <a:gd name="T15" fmla="*/ 106 h 108"/>
                <a:gd name="T16" fmla="*/ 124 w 218"/>
                <a:gd name="T17" fmla="*/ 106 h 108"/>
                <a:gd name="T18" fmla="*/ 124 w 218"/>
                <a:gd name="T19" fmla="*/ 37 h 108"/>
                <a:gd name="T20" fmla="*/ 102 w 218"/>
                <a:gd name="T21" fmla="*/ 108 h 108"/>
                <a:gd name="T22" fmla="*/ 99 w 218"/>
                <a:gd name="T23" fmla="*/ 108 h 108"/>
                <a:gd name="T24" fmla="*/ 76 w 218"/>
                <a:gd name="T25" fmla="*/ 45 h 108"/>
                <a:gd name="T26" fmla="*/ 80 w 218"/>
                <a:gd name="T27" fmla="*/ 107 h 108"/>
                <a:gd name="T28" fmla="*/ 58 w 218"/>
                <a:gd name="T29" fmla="*/ 107 h 108"/>
                <a:gd name="T30" fmla="*/ 66 w 218"/>
                <a:gd name="T31" fmla="*/ 78 h 108"/>
                <a:gd name="T32" fmla="*/ 65 w 218"/>
                <a:gd name="T33" fmla="*/ 47 h 108"/>
                <a:gd name="T34" fmla="*/ 59 w 218"/>
                <a:gd name="T35" fmla="*/ 18 h 108"/>
                <a:gd name="T36" fmla="*/ 57 w 218"/>
                <a:gd name="T37" fmla="*/ 34 h 108"/>
                <a:gd name="T38" fmla="*/ 21 w 218"/>
                <a:gd name="T39" fmla="*/ 18 h 108"/>
                <a:gd name="T40" fmla="*/ 21 w 218"/>
                <a:gd name="T41" fmla="*/ 50 h 108"/>
                <a:gd name="T42" fmla="*/ 50 w 218"/>
                <a:gd name="T43" fmla="*/ 42 h 108"/>
                <a:gd name="T44" fmla="*/ 50 w 218"/>
                <a:gd name="T45" fmla="*/ 72 h 108"/>
                <a:gd name="T46" fmla="*/ 19 w 218"/>
                <a:gd name="T47" fmla="*/ 61 h 108"/>
                <a:gd name="T48" fmla="*/ 19 w 218"/>
                <a:gd name="T49" fmla="*/ 92 h 108"/>
                <a:gd name="T50" fmla="*/ 24 w 218"/>
                <a:gd name="T51" fmla="*/ 98 h 108"/>
                <a:gd name="T52" fmla="*/ 54 w 218"/>
                <a:gd name="T53" fmla="*/ 88 h 108"/>
                <a:gd name="T54" fmla="*/ 57 w 218"/>
                <a:gd name="T55" fmla="*/ 83 h 108"/>
                <a:gd name="T56" fmla="*/ 60 w 218"/>
                <a:gd name="T57" fmla="*/ 84 h 108"/>
                <a:gd name="T58" fmla="*/ 56 w 218"/>
                <a:gd name="T59" fmla="*/ 105 h 108"/>
                <a:gd name="T60" fmla="*/ 52 w 218"/>
                <a:gd name="T61" fmla="*/ 108 h 108"/>
                <a:gd name="T62" fmla="*/ 0 w 218"/>
                <a:gd name="T63" fmla="*/ 105 h 108"/>
                <a:gd name="T64" fmla="*/ 5 w 218"/>
                <a:gd name="T65" fmla="*/ 86 h 108"/>
                <a:gd name="T66" fmla="*/ 8 w 218"/>
                <a:gd name="T67" fmla="*/ 27 h 108"/>
                <a:gd name="T68" fmla="*/ 4 w 218"/>
                <a:gd name="T69" fmla="*/ 10 h 108"/>
                <a:gd name="T70" fmla="*/ 45 w 218"/>
                <a:gd name="T71" fmla="*/ 10 h 108"/>
                <a:gd name="T72" fmla="*/ 66 w 218"/>
                <a:gd name="T73" fmla="*/ 11 h 108"/>
                <a:gd name="T74" fmla="*/ 83 w 218"/>
                <a:gd name="T75" fmla="*/ 23 h 108"/>
                <a:gd name="T76" fmla="*/ 103 w 218"/>
                <a:gd name="T77" fmla="*/ 80 h 108"/>
                <a:gd name="T78" fmla="*/ 116 w 218"/>
                <a:gd name="T79" fmla="*/ 40 h 108"/>
                <a:gd name="T80" fmla="*/ 151 w 218"/>
                <a:gd name="T81" fmla="*/ 8 h 108"/>
                <a:gd name="T82" fmla="*/ 169 w 218"/>
                <a:gd name="T83" fmla="*/ 6 h 108"/>
                <a:gd name="T84" fmla="*/ 187 w 218"/>
                <a:gd name="T85" fmla="*/ 47 h 108"/>
                <a:gd name="T86" fmla="*/ 193 w 218"/>
                <a:gd name="T87" fmla="*/ 3 h 108"/>
                <a:gd name="T88" fmla="*/ 218 w 218"/>
                <a:gd name="T89" fmla="*/ 0 h 108"/>
                <a:gd name="T90" fmla="*/ 211 w 218"/>
                <a:gd name="T91" fmla="*/ 9 h 108"/>
                <a:gd name="T92" fmla="*/ 192 w 218"/>
                <a:gd name="T93" fmla="*/ 81 h 108"/>
                <a:gd name="T94" fmla="*/ 200 w 218"/>
                <a:gd name="T95" fmla="*/ 10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8" h="108">
                  <a:moveTo>
                    <a:pt x="200" y="100"/>
                  </a:moveTo>
                  <a:cubicBezTo>
                    <a:pt x="191" y="101"/>
                    <a:pt x="180" y="103"/>
                    <a:pt x="169" y="104"/>
                  </a:cubicBezTo>
                  <a:cubicBezTo>
                    <a:pt x="184" y="90"/>
                    <a:pt x="179" y="74"/>
                    <a:pt x="174" y="60"/>
                  </a:cubicBezTo>
                  <a:cubicBezTo>
                    <a:pt x="167" y="44"/>
                    <a:pt x="157" y="29"/>
                    <a:pt x="148" y="13"/>
                  </a:cubicBezTo>
                  <a:cubicBezTo>
                    <a:pt x="146" y="13"/>
                    <a:pt x="145" y="13"/>
                    <a:pt x="144" y="13"/>
                  </a:cubicBezTo>
                  <a:cubicBezTo>
                    <a:pt x="142" y="17"/>
                    <a:pt x="140" y="20"/>
                    <a:pt x="140" y="24"/>
                  </a:cubicBezTo>
                  <a:cubicBezTo>
                    <a:pt x="140" y="46"/>
                    <a:pt x="140" y="69"/>
                    <a:pt x="140" y="92"/>
                  </a:cubicBezTo>
                  <a:cubicBezTo>
                    <a:pt x="140" y="96"/>
                    <a:pt x="143" y="101"/>
                    <a:pt x="144" y="106"/>
                  </a:cubicBezTo>
                  <a:cubicBezTo>
                    <a:pt x="137" y="106"/>
                    <a:pt x="130" y="106"/>
                    <a:pt x="124" y="106"/>
                  </a:cubicBezTo>
                  <a:cubicBezTo>
                    <a:pt x="124" y="83"/>
                    <a:pt x="124" y="60"/>
                    <a:pt x="124" y="37"/>
                  </a:cubicBezTo>
                  <a:cubicBezTo>
                    <a:pt x="117" y="61"/>
                    <a:pt x="109" y="84"/>
                    <a:pt x="102" y="108"/>
                  </a:cubicBezTo>
                  <a:cubicBezTo>
                    <a:pt x="101" y="108"/>
                    <a:pt x="100" y="108"/>
                    <a:pt x="99" y="108"/>
                  </a:cubicBezTo>
                  <a:cubicBezTo>
                    <a:pt x="91" y="87"/>
                    <a:pt x="84" y="66"/>
                    <a:pt x="76" y="45"/>
                  </a:cubicBezTo>
                  <a:cubicBezTo>
                    <a:pt x="77" y="66"/>
                    <a:pt x="67" y="87"/>
                    <a:pt x="80" y="107"/>
                  </a:cubicBezTo>
                  <a:cubicBezTo>
                    <a:pt x="73" y="107"/>
                    <a:pt x="67" y="107"/>
                    <a:pt x="58" y="107"/>
                  </a:cubicBezTo>
                  <a:cubicBezTo>
                    <a:pt x="68" y="99"/>
                    <a:pt x="66" y="88"/>
                    <a:pt x="66" y="78"/>
                  </a:cubicBezTo>
                  <a:cubicBezTo>
                    <a:pt x="66" y="68"/>
                    <a:pt x="66" y="57"/>
                    <a:pt x="65" y="47"/>
                  </a:cubicBezTo>
                  <a:cubicBezTo>
                    <a:pt x="64" y="37"/>
                    <a:pt x="69" y="27"/>
                    <a:pt x="59" y="18"/>
                  </a:cubicBezTo>
                  <a:cubicBezTo>
                    <a:pt x="58" y="23"/>
                    <a:pt x="57" y="29"/>
                    <a:pt x="57" y="34"/>
                  </a:cubicBezTo>
                  <a:cubicBezTo>
                    <a:pt x="51" y="16"/>
                    <a:pt x="36" y="18"/>
                    <a:pt x="21" y="18"/>
                  </a:cubicBezTo>
                  <a:cubicBezTo>
                    <a:pt x="21" y="29"/>
                    <a:pt x="21" y="40"/>
                    <a:pt x="21" y="50"/>
                  </a:cubicBezTo>
                  <a:cubicBezTo>
                    <a:pt x="33" y="56"/>
                    <a:pt x="42" y="53"/>
                    <a:pt x="50" y="42"/>
                  </a:cubicBezTo>
                  <a:cubicBezTo>
                    <a:pt x="50" y="51"/>
                    <a:pt x="50" y="61"/>
                    <a:pt x="50" y="72"/>
                  </a:cubicBezTo>
                  <a:cubicBezTo>
                    <a:pt x="40" y="63"/>
                    <a:pt x="32" y="58"/>
                    <a:pt x="19" y="61"/>
                  </a:cubicBezTo>
                  <a:cubicBezTo>
                    <a:pt x="19" y="71"/>
                    <a:pt x="19" y="82"/>
                    <a:pt x="19" y="92"/>
                  </a:cubicBezTo>
                  <a:cubicBezTo>
                    <a:pt x="19" y="94"/>
                    <a:pt x="22" y="97"/>
                    <a:pt x="24" y="98"/>
                  </a:cubicBezTo>
                  <a:cubicBezTo>
                    <a:pt x="35" y="104"/>
                    <a:pt x="48" y="99"/>
                    <a:pt x="54" y="88"/>
                  </a:cubicBezTo>
                  <a:cubicBezTo>
                    <a:pt x="55" y="86"/>
                    <a:pt x="56" y="85"/>
                    <a:pt x="57" y="83"/>
                  </a:cubicBezTo>
                  <a:cubicBezTo>
                    <a:pt x="58" y="83"/>
                    <a:pt x="59" y="84"/>
                    <a:pt x="60" y="84"/>
                  </a:cubicBezTo>
                  <a:cubicBezTo>
                    <a:pt x="59" y="91"/>
                    <a:pt x="57" y="98"/>
                    <a:pt x="56" y="105"/>
                  </a:cubicBezTo>
                  <a:cubicBezTo>
                    <a:pt x="55" y="106"/>
                    <a:pt x="53" y="108"/>
                    <a:pt x="52" y="108"/>
                  </a:cubicBezTo>
                  <a:cubicBezTo>
                    <a:pt x="34" y="107"/>
                    <a:pt x="16" y="106"/>
                    <a:pt x="0" y="105"/>
                  </a:cubicBezTo>
                  <a:cubicBezTo>
                    <a:pt x="2" y="97"/>
                    <a:pt x="5" y="92"/>
                    <a:pt x="5" y="86"/>
                  </a:cubicBezTo>
                  <a:cubicBezTo>
                    <a:pt x="7" y="66"/>
                    <a:pt x="8" y="47"/>
                    <a:pt x="8" y="27"/>
                  </a:cubicBezTo>
                  <a:cubicBezTo>
                    <a:pt x="8" y="21"/>
                    <a:pt x="5" y="15"/>
                    <a:pt x="4" y="10"/>
                  </a:cubicBezTo>
                  <a:cubicBezTo>
                    <a:pt x="17" y="10"/>
                    <a:pt x="31" y="10"/>
                    <a:pt x="45" y="10"/>
                  </a:cubicBezTo>
                  <a:cubicBezTo>
                    <a:pt x="52" y="10"/>
                    <a:pt x="59" y="11"/>
                    <a:pt x="66" y="11"/>
                  </a:cubicBezTo>
                  <a:cubicBezTo>
                    <a:pt x="75" y="11"/>
                    <a:pt x="80" y="14"/>
                    <a:pt x="83" y="23"/>
                  </a:cubicBezTo>
                  <a:cubicBezTo>
                    <a:pt x="89" y="41"/>
                    <a:pt x="96" y="59"/>
                    <a:pt x="103" y="80"/>
                  </a:cubicBezTo>
                  <a:cubicBezTo>
                    <a:pt x="108" y="65"/>
                    <a:pt x="112" y="52"/>
                    <a:pt x="116" y="40"/>
                  </a:cubicBezTo>
                  <a:cubicBezTo>
                    <a:pt x="126" y="6"/>
                    <a:pt x="122" y="12"/>
                    <a:pt x="151" y="8"/>
                  </a:cubicBezTo>
                  <a:cubicBezTo>
                    <a:pt x="157" y="8"/>
                    <a:pt x="163" y="7"/>
                    <a:pt x="169" y="6"/>
                  </a:cubicBezTo>
                  <a:cubicBezTo>
                    <a:pt x="166" y="18"/>
                    <a:pt x="170" y="27"/>
                    <a:pt x="187" y="47"/>
                  </a:cubicBezTo>
                  <a:cubicBezTo>
                    <a:pt x="188" y="32"/>
                    <a:pt x="203" y="20"/>
                    <a:pt x="193" y="3"/>
                  </a:cubicBezTo>
                  <a:cubicBezTo>
                    <a:pt x="200" y="2"/>
                    <a:pt x="208" y="2"/>
                    <a:pt x="218" y="0"/>
                  </a:cubicBezTo>
                  <a:cubicBezTo>
                    <a:pt x="215" y="5"/>
                    <a:pt x="213" y="7"/>
                    <a:pt x="211" y="9"/>
                  </a:cubicBezTo>
                  <a:cubicBezTo>
                    <a:pt x="196" y="31"/>
                    <a:pt x="188" y="54"/>
                    <a:pt x="192" y="81"/>
                  </a:cubicBezTo>
                  <a:cubicBezTo>
                    <a:pt x="193" y="87"/>
                    <a:pt x="197" y="93"/>
                    <a:pt x="200" y="10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82A9E6AF-7A1C-4286-85BA-05F460138F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99392" y="2038024"/>
              <a:ext cx="667668" cy="528571"/>
            </a:xfrm>
            <a:custGeom>
              <a:avLst/>
              <a:gdLst>
                <a:gd name="T0" fmla="*/ 92 w 165"/>
                <a:gd name="T1" fmla="*/ 106 h 131"/>
                <a:gd name="T2" fmla="*/ 75 w 165"/>
                <a:gd name="T3" fmla="*/ 84 h 131"/>
                <a:gd name="T4" fmla="*/ 82 w 165"/>
                <a:gd name="T5" fmla="*/ 109 h 131"/>
                <a:gd name="T6" fmla="*/ 90 w 165"/>
                <a:gd name="T7" fmla="*/ 123 h 131"/>
                <a:gd name="T8" fmla="*/ 74 w 165"/>
                <a:gd name="T9" fmla="*/ 131 h 131"/>
                <a:gd name="T10" fmla="*/ 46 w 165"/>
                <a:gd name="T11" fmla="*/ 127 h 131"/>
                <a:gd name="T12" fmla="*/ 30 w 165"/>
                <a:gd name="T13" fmla="*/ 117 h 131"/>
                <a:gd name="T14" fmla="*/ 31 w 165"/>
                <a:gd name="T15" fmla="*/ 112 h 131"/>
                <a:gd name="T16" fmla="*/ 54 w 165"/>
                <a:gd name="T17" fmla="*/ 114 h 131"/>
                <a:gd name="T18" fmla="*/ 61 w 165"/>
                <a:gd name="T19" fmla="*/ 105 h 131"/>
                <a:gd name="T20" fmla="*/ 55 w 165"/>
                <a:gd name="T21" fmla="*/ 87 h 131"/>
                <a:gd name="T22" fmla="*/ 16 w 165"/>
                <a:gd name="T23" fmla="*/ 58 h 131"/>
                <a:gd name="T24" fmla="*/ 2 w 165"/>
                <a:gd name="T25" fmla="*/ 50 h 131"/>
                <a:gd name="T26" fmla="*/ 10 w 165"/>
                <a:gd name="T27" fmla="*/ 36 h 131"/>
                <a:gd name="T28" fmla="*/ 46 w 165"/>
                <a:gd name="T29" fmla="*/ 35 h 131"/>
                <a:gd name="T30" fmla="*/ 53 w 165"/>
                <a:gd name="T31" fmla="*/ 16 h 131"/>
                <a:gd name="T32" fmla="*/ 67 w 165"/>
                <a:gd name="T33" fmla="*/ 0 h 131"/>
                <a:gd name="T34" fmla="*/ 79 w 165"/>
                <a:gd name="T35" fmla="*/ 17 h 131"/>
                <a:gd name="T36" fmla="*/ 89 w 165"/>
                <a:gd name="T37" fmla="*/ 47 h 131"/>
                <a:gd name="T38" fmla="*/ 99 w 165"/>
                <a:gd name="T39" fmla="*/ 29 h 131"/>
                <a:gd name="T40" fmla="*/ 102 w 165"/>
                <a:gd name="T41" fmla="*/ 29 h 131"/>
                <a:gd name="T42" fmla="*/ 105 w 165"/>
                <a:gd name="T43" fmla="*/ 48 h 131"/>
                <a:gd name="T44" fmla="*/ 121 w 165"/>
                <a:gd name="T45" fmla="*/ 76 h 131"/>
                <a:gd name="T46" fmla="*/ 165 w 165"/>
                <a:gd name="T47" fmla="*/ 105 h 131"/>
                <a:gd name="T48" fmla="*/ 107 w 165"/>
                <a:gd name="T49" fmla="*/ 96 h 131"/>
                <a:gd name="T50" fmla="*/ 92 w 165"/>
                <a:gd name="T51" fmla="*/ 106 h 131"/>
                <a:gd name="T52" fmla="*/ 64 w 165"/>
                <a:gd name="T53" fmla="*/ 26 h 131"/>
                <a:gd name="T54" fmla="*/ 74 w 165"/>
                <a:gd name="T55" fmla="*/ 45 h 131"/>
                <a:gd name="T56" fmla="*/ 64 w 165"/>
                <a:gd name="T57" fmla="*/ 2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5" h="131">
                  <a:moveTo>
                    <a:pt x="92" y="106"/>
                  </a:moveTo>
                  <a:cubicBezTo>
                    <a:pt x="90" y="87"/>
                    <a:pt x="90" y="87"/>
                    <a:pt x="75" y="84"/>
                  </a:cubicBezTo>
                  <a:cubicBezTo>
                    <a:pt x="70" y="96"/>
                    <a:pt x="72" y="101"/>
                    <a:pt x="82" y="109"/>
                  </a:cubicBezTo>
                  <a:cubicBezTo>
                    <a:pt x="87" y="112"/>
                    <a:pt x="92" y="116"/>
                    <a:pt x="90" y="123"/>
                  </a:cubicBezTo>
                  <a:cubicBezTo>
                    <a:pt x="87" y="131"/>
                    <a:pt x="80" y="131"/>
                    <a:pt x="74" y="131"/>
                  </a:cubicBezTo>
                  <a:cubicBezTo>
                    <a:pt x="64" y="130"/>
                    <a:pt x="55" y="129"/>
                    <a:pt x="46" y="127"/>
                  </a:cubicBezTo>
                  <a:cubicBezTo>
                    <a:pt x="40" y="125"/>
                    <a:pt x="35" y="120"/>
                    <a:pt x="30" y="117"/>
                  </a:cubicBezTo>
                  <a:cubicBezTo>
                    <a:pt x="30" y="115"/>
                    <a:pt x="30" y="114"/>
                    <a:pt x="31" y="112"/>
                  </a:cubicBezTo>
                  <a:cubicBezTo>
                    <a:pt x="39" y="113"/>
                    <a:pt x="46" y="113"/>
                    <a:pt x="54" y="114"/>
                  </a:cubicBezTo>
                  <a:cubicBezTo>
                    <a:pt x="62" y="115"/>
                    <a:pt x="64" y="113"/>
                    <a:pt x="61" y="105"/>
                  </a:cubicBezTo>
                  <a:cubicBezTo>
                    <a:pt x="59" y="99"/>
                    <a:pt x="56" y="93"/>
                    <a:pt x="55" y="87"/>
                  </a:cubicBezTo>
                  <a:cubicBezTo>
                    <a:pt x="50" y="67"/>
                    <a:pt x="35" y="60"/>
                    <a:pt x="16" y="58"/>
                  </a:cubicBezTo>
                  <a:cubicBezTo>
                    <a:pt x="9" y="58"/>
                    <a:pt x="3" y="58"/>
                    <a:pt x="2" y="50"/>
                  </a:cubicBezTo>
                  <a:cubicBezTo>
                    <a:pt x="0" y="43"/>
                    <a:pt x="5" y="40"/>
                    <a:pt x="10" y="36"/>
                  </a:cubicBezTo>
                  <a:cubicBezTo>
                    <a:pt x="21" y="28"/>
                    <a:pt x="33" y="26"/>
                    <a:pt x="46" y="35"/>
                  </a:cubicBezTo>
                  <a:cubicBezTo>
                    <a:pt x="49" y="28"/>
                    <a:pt x="50" y="22"/>
                    <a:pt x="53" y="16"/>
                  </a:cubicBezTo>
                  <a:cubicBezTo>
                    <a:pt x="57" y="10"/>
                    <a:pt x="62" y="5"/>
                    <a:pt x="67" y="0"/>
                  </a:cubicBezTo>
                  <a:cubicBezTo>
                    <a:pt x="71" y="6"/>
                    <a:pt x="76" y="11"/>
                    <a:pt x="79" y="17"/>
                  </a:cubicBezTo>
                  <a:cubicBezTo>
                    <a:pt x="83" y="26"/>
                    <a:pt x="85" y="36"/>
                    <a:pt x="89" y="47"/>
                  </a:cubicBezTo>
                  <a:cubicBezTo>
                    <a:pt x="93" y="40"/>
                    <a:pt x="96" y="34"/>
                    <a:pt x="99" y="29"/>
                  </a:cubicBezTo>
                  <a:cubicBezTo>
                    <a:pt x="100" y="29"/>
                    <a:pt x="101" y="29"/>
                    <a:pt x="102" y="29"/>
                  </a:cubicBezTo>
                  <a:cubicBezTo>
                    <a:pt x="103" y="35"/>
                    <a:pt x="105" y="42"/>
                    <a:pt x="105" y="48"/>
                  </a:cubicBezTo>
                  <a:cubicBezTo>
                    <a:pt x="106" y="60"/>
                    <a:pt x="111" y="69"/>
                    <a:pt x="121" y="76"/>
                  </a:cubicBezTo>
                  <a:cubicBezTo>
                    <a:pt x="136" y="85"/>
                    <a:pt x="151" y="94"/>
                    <a:pt x="165" y="105"/>
                  </a:cubicBezTo>
                  <a:cubicBezTo>
                    <a:pt x="144" y="111"/>
                    <a:pt x="126" y="100"/>
                    <a:pt x="107" y="96"/>
                  </a:cubicBezTo>
                  <a:cubicBezTo>
                    <a:pt x="106" y="105"/>
                    <a:pt x="101" y="108"/>
                    <a:pt x="92" y="106"/>
                  </a:cubicBezTo>
                  <a:close/>
                  <a:moveTo>
                    <a:pt x="64" y="26"/>
                  </a:moveTo>
                  <a:cubicBezTo>
                    <a:pt x="58" y="39"/>
                    <a:pt x="61" y="44"/>
                    <a:pt x="74" y="45"/>
                  </a:cubicBezTo>
                  <a:cubicBezTo>
                    <a:pt x="71" y="39"/>
                    <a:pt x="68" y="33"/>
                    <a:pt x="64" y="26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063E7A10-9FED-4BAD-8B9E-F567A83A23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02482" y="2079754"/>
              <a:ext cx="591164" cy="549435"/>
            </a:xfrm>
            <a:custGeom>
              <a:avLst/>
              <a:gdLst>
                <a:gd name="T0" fmla="*/ 117 w 147"/>
                <a:gd name="T1" fmla="*/ 11 h 137"/>
                <a:gd name="T2" fmla="*/ 97 w 147"/>
                <a:gd name="T3" fmla="*/ 20 h 137"/>
                <a:gd name="T4" fmla="*/ 123 w 147"/>
                <a:gd name="T5" fmla="*/ 38 h 137"/>
                <a:gd name="T6" fmla="*/ 140 w 147"/>
                <a:gd name="T7" fmla="*/ 54 h 137"/>
                <a:gd name="T8" fmla="*/ 135 w 147"/>
                <a:gd name="T9" fmla="*/ 76 h 137"/>
                <a:gd name="T10" fmla="*/ 108 w 147"/>
                <a:gd name="T11" fmla="*/ 77 h 137"/>
                <a:gd name="T12" fmla="*/ 72 w 147"/>
                <a:gd name="T13" fmla="*/ 52 h 137"/>
                <a:gd name="T14" fmla="*/ 62 w 147"/>
                <a:gd name="T15" fmla="*/ 47 h 137"/>
                <a:gd name="T16" fmla="*/ 60 w 147"/>
                <a:gd name="T17" fmla="*/ 49 h 137"/>
                <a:gd name="T18" fmla="*/ 77 w 147"/>
                <a:gd name="T19" fmla="*/ 64 h 137"/>
                <a:gd name="T20" fmla="*/ 83 w 147"/>
                <a:gd name="T21" fmla="*/ 72 h 137"/>
                <a:gd name="T22" fmla="*/ 77 w 147"/>
                <a:gd name="T23" fmla="*/ 79 h 137"/>
                <a:gd name="T24" fmla="*/ 41 w 147"/>
                <a:gd name="T25" fmla="*/ 84 h 137"/>
                <a:gd name="T26" fmla="*/ 37 w 147"/>
                <a:gd name="T27" fmla="*/ 86 h 137"/>
                <a:gd name="T28" fmla="*/ 34 w 147"/>
                <a:gd name="T29" fmla="*/ 110 h 137"/>
                <a:gd name="T30" fmla="*/ 40 w 147"/>
                <a:gd name="T31" fmla="*/ 111 h 137"/>
                <a:gd name="T32" fmla="*/ 51 w 147"/>
                <a:gd name="T33" fmla="*/ 108 h 137"/>
                <a:gd name="T34" fmla="*/ 36 w 147"/>
                <a:gd name="T35" fmla="*/ 137 h 137"/>
                <a:gd name="T36" fmla="*/ 25 w 147"/>
                <a:gd name="T37" fmla="*/ 131 h 137"/>
                <a:gd name="T38" fmla="*/ 6 w 147"/>
                <a:gd name="T39" fmla="*/ 101 h 137"/>
                <a:gd name="T40" fmla="*/ 11 w 147"/>
                <a:gd name="T41" fmla="*/ 83 h 137"/>
                <a:gd name="T42" fmla="*/ 34 w 147"/>
                <a:gd name="T43" fmla="*/ 72 h 137"/>
                <a:gd name="T44" fmla="*/ 1 w 147"/>
                <a:gd name="T45" fmla="*/ 54 h 137"/>
                <a:gd name="T46" fmla="*/ 31 w 147"/>
                <a:gd name="T47" fmla="*/ 45 h 137"/>
                <a:gd name="T48" fmla="*/ 48 w 147"/>
                <a:gd name="T49" fmla="*/ 41 h 137"/>
                <a:gd name="T50" fmla="*/ 64 w 147"/>
                <a:gd name="T51" fmla="*/ 37 h 137"/>
                <a:gd name="T52" fmla="*/ 73 w 147"/>
                <a:gd name="T53" fmla="*/ 39 h 137"/>
                <a:gd name="T54" fmla="*/ 68 w 147"/>
                <a:gd name="T55" fmla="*/ 29 h 137"/>
                <a:gd name="T56" fmla="*/ 59 w 147"/>
                <a:gd name="T57" fmla="*/ 22 h 137"/>
                <a:gd name="T58" fmla="*/ 66 w 147"/>
                <a:gd name="T59" fmla="*/ 12 h 137"/>
                <a:gd name="T60" fmla="*/ 117 w 147"/>
                <a:gd name="T61" fmla="*/ 11 h 137"/>
                <a:gd name="T62" fmla="*/ 85 w 147"/>
                <a:gd name="T63" fmla="*/ 29 h 137"/>
                <a:gd name="T64" fmla="*/ 82 w 147"/>
                <a:gd name="T65" fmla="*/ 32 h 137"/>
                <a:gd name="T66" fmla="*/ 114 w 147"/>
                <a:gd name="T67" fmla="*/ 63 h 137"/>
                <a:gd name="T68" fmla="*/ 128 w 147"/>
                <a:gd name="T69" fmla="*/ 55 h 137"/>
                <a:gd name="T70" fmla="*/ 85 w 147"/>
                <a:gd name="T71" fmla="*/ 29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7" h="137">
                  <a:moveTo>
                    <a:pt x="117" y="11"/>
                  </a:moveTo>
                  <a:cubicBezTo>
                    <a:pt x="111" y="14"/>
                    <a:pt x="105" y="17"/>
                    <a:pt x="97" y="20"/>
                  </a:cubicBezTo>
                  <a:cubicBezTo>
                    <a:pt x="106" y="27"/>
                    <a:pt x="115" y="32"/>
                    <a:pt x="123" y="38"/>
                  </a:cubicBezTo>
                  <a:cubicBezTo>
                    <a:pt x="129" y="43"/>
                    <a:pt x="135" y="48"/>
                    <a:pt x="140" y="54"/>
                  </a:cubicBezTo>
                  <a:cubicBezTo>
                    <a:pt x="147" y="61"/>
                    <a:pt x="145" y="72"/>
                    <a:pt x="135" y="76"/>
                  </a:cubicBezTo>
                  <a:cubicBezTo>
                    <a:pt x="126" y="80"/>
                    <a:pt x="117" y="82"/>
                    <a:pt x="108" y="77"/>
                  </a:cubicBezTo>
                  <a:cubicBezTo>
                    <a:pt x="96" y="69"/>
                    <a:pt x="84" y="60"/>
                    <a:pt x="72" y="52"/>
                  </a:cubicBezTo>
                  <a:cubicBezTo>
                    <a:pt x="69" y="50"/>
                    <a:pt x="65" y="48"/>
                    <a:pt x="62" y="47"/>
                  </a:cubicBezTo>
                  <a:cubicBezTo>
                    <a:pt x="61" y="47"/>
                    <a:pt x="61" y="48"/>
                    <a:pt x="60" y="49"/>
                  </a:cubicBezTo>
                  <a:cubicBezTo>
                    <a:pt x="66" y="54"/>
                    <a:pt x="71" y="59"/>
                    <a:pt x="77" y="64"/>
                  </a:cubicBezTo>
                  <a:cubicBezTo>
                    <a:pt x="79" y="66"/>
                    <a:pt x="82" y="69"/>
                    <a:pt x="83" y="72"/>
                  </a:cubicBezTo>
                  <a:cubicBezTo>
                    <a:pt x="85" y="76"/>
                    <a:pt x="83" y="82"/>
                    <a:pt x="77" y="79"/>
                  </a:cubicBezTo>
                  <a:cubicBezTo>
                    <a:pt x="64" y="71"/>
                    <a:pt x="53" y="79"/>
                    <a:pt x="41" y="84"/>
                  </a:cubicBezTo>
                  <a:cubicBezTo>
                    <a:pt x="40" y="84"/>
                    <a:pt x="39" y="85"/>
                    <a:pt x="37" y="86"/>
                  </a:cubicBezTo>
                  <a:cubicBezTo>
                    <a:pt x="23" y="92"/>
                    <a:pt x="22" y="101"/>
                    <a:pt x="34" y="110"/>
                  </a:cubicBezTo>
                  <a:cubicBezTo>
                    <a:pt x="35" y="111"/>
                    <a:pt x="38" y="111"/>
                    <a:pt x="40" y="111"/>
                  </a:cubicBezTo>
                  <a:cubicBezTo>
                    <a:pt x="43" y="110"/>
                    <a:pt x="46" y="109"/>
                    <a:pt x="51" y="108"/>
                  </a:cubicBezTo>
                  <a:cubicBezTo>
                    <a:pt x="50" y="121"/>
                    <a:pt x="41" y="128"/>
                    <a:pt x="36" y="137"/>
                  </a:cubicBezTo>
                  <a:cubicBezTo>
                    <a:pt x="35" y="137"/>
                    <a:pt x="26" y="134"/>
                    <a:pt x="25" y="131"/>
                  </a:cubicBezTo>
                  <a:cubicBezTo>
                    <a:pt x="22" y="119"/>
                    <a:pt x="15" y="110"/>
                    <a:pt x="6" y="101"/>
                  </a:cubicBezTo>
                  <a:cubicBezTo>
                    <a:pt x="0" y="95"/>
                    <a:pt x="2" y="88"/>
                    <a:pt x="11" y="83"/>
                  </a:cubicBezTo>
                  <a:cubicBezTo>
                    <a:pt x="19" y="79"/>
                    <a:pt x="27" y="75"/>
                    <a:pt x="34" y="72"/>
                  </a:cubicBezTo>
                  <a:cubicBezTo>
                    <a:pt x="24" y="66"/>
                    <a:pt x="13" y="60"/>
                    <a:pt x="1" y="54"/>
                  </a:cubicBezTo>
                  <a:cubicBezTo>
                    <a:pt x="11" y="45"/>
                    <a:pt x="21" y="43"/>
                    <a:pt x="31" y="45"/>
                  </a:cubicBezTo>
                  <a:cubicBezTo>
                    <a:pt x="38" y="46"/>
                    <a:pt x="43" y="45"/>
                    <a:pt x="48" y="41"/>
                  </a:cubicBezTo>
                  <a:cubicBezTo>
                    <a:pt x="52" y="38"/>
                    <a:pt x="59" y="38"/>
                    <a:pt x="64" y="37"/>
                  </a:cubicBezTo>
                  <a:cubicBezTo>
                    <a:pt x="67" y="37"/>
                    <a:pt x="70" y="38"/>
                    <a:pt x="73" y="39"/>
                  </a:cubicBezTo>
                  <a:cubicBezTo>
                    <a:pt x="76" y="33"/>
                    <a:pt x="73" y="31"/>
                    <a:pt x="68" y="29"/>
                  </a:cubicBezTo>
                  <a:cubicBezTo>
                    <a:pt x="64" y="28"/>
                    <a:pt x="59" y="24"/>
                    <a:pt x="59" y="22"/>
                  </a:cubicBezTo>
                  <a:cubicBezTo>
                    <a:pt x="60" y="18"/>
                    <a:pt x="63" y="14"/>
                    <a:pt x="66" y="12"/>
                  </a:cubicBezTo>
                  <a:cubicBezTo>
                    <a:pt x="84" y="0"/>
                    <a:pt x="103" y="0"/>
                    <a:pt x="117" y="11"/>
                  </a:cubicBezTo>
                  <a:close/>
                  <a:moveTo>
                    <a:pt x="85" y="29"/>
                  </a:moveTo>
                  <a:cubicBezTo>
                    <a:pt x="84" y="30"/>
                    <a:pt x="83" y="31"/>
                    <a:pt x="82" y="32"/>
                  </a:cubicBezTo>
                  <a:cubicBezTo>
                    <a:pt x="87" y="48"/>
                    <a:pt x="100" y="57"/>
                    <a:pt x="114" y="63"/>
                  </a:cubicBezTo>
                  <a:cubicBezTo>
                    <a:pt x="122" y="67"/>
                    <a:pt x="125" y="63"/>
                    <a:pt x="128" y="55"/>
                  </a:cubicBezTo>
                  <a:cubicBezTo>
                    <a:pt x="113" y="46"/>
                    <a:pt x="99" y="38"/>
                    <a:pt x="85" y="29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138F4546-9D63-496B-9E67-C68F4A843F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72600" y="295831"/>
              <a:ext cx="306015" cy="698964"/>
            </a:xfrm>
            <a:custGeom>
              <a:avLst/>
              <a:gdLst>
                <a:gd name="T0" fmla="*/ 37 w 76"/>
                <a:gd name="T1" fmla="*/ 173 h 174"/>
                <a:gd name="T2" fmla="*/ 33 w 76"/>
                <a:gd name="T3" fmla="*/ 91 h 174"/>
                <a:gd name="T4" fmla="*/ 3 w 76"/>
                <a:gd name="T5" fmla="*/ 104 h 174"/>
                <a:gd name="T6" fmla="*/ 8 w 76"/>
                <a:gd name="T7" fmla="*/ 74 h 174"/>
                <a:gd name="T8" fmla="*/ 13 w 76"/>
                <a:gd name="T9" fmla="*/ 50 h 174"/>
                <a:gd name="T10" fmla="*/ 13 w 76"/>
                <a:gd name="T11" fmla="*/ 40 h 174"/>
                <a:gd name="T12" fmla="*/ 14 w 76"/>
                <a:gd name="T13" fmla="*/ 17 h 174"/>
                <a:gd name="T14" fmla="*/ 13 w 76"/>
                <a:gd name="T15" fmla="*/ 14 h 174"/>
                <a:gd name="T16" fmla="*/ 15 w 76"/>
                <a:gd name="T17" fmla="*/ 13 h 174"/>
                <a:gd name="T18" fmla="*/ 41 w 76"/>
                <a:gd name="T19" fmla="*/ 2 h 174"/>
                <a:gd name="T20" fmla="*/ 51 w 76"/>
                <a:gd name="T21" fmla="*/ 2 h 174"/>
                <a:gd name="T22" fmla="*/ 62 w 76"/>
                <a:gd name="T23" fmla="*/ 28 h 174"/>
                <a:gd name="T24" fmla="*/ 71 w 76"/>
                <a:gd name="T25" fmla="*/ 62 h 174"/>
                <a:gd name="T26" fmla="*/ 68 w 76"/>
                <a:gd name="T27" fmla="*/ 76 h 174"/>
                <a:gd name="T28" fmla="*/ 57 w 76"/>
                <a:gd name="T29" fmla="*/ 99 h 174"/>
                <a:gd name="T30" fmla="*/ 45 w 76"/>
                <a:gd name="T31" fmla="*/ 164 h 174"/>
                <a:gd name="T32" fmla="*/ 40 w 76"/>
                <a:gd name="T33" fmla="*/ 174 h 174"/>
                <a:gd name="T34" fmla="*/ 37 w 76"/>
                <a:gd name="T35" fmla="*/ 173 h 174"/>
                <a:gd name="T36" fmla="*/ 33 w 76"/>
                <a:gd name="T37" fmla="*/ 33 h 174"/>
                <a:gd name="T38" fmla="*/ 29 w 76"/>
                <a:gd name="T39" fmla="*/ 33 h 174"/>
                <a:gd name="T40" fmla="*/ 30 w 76"/>
                <a:gd name="T41" fmla="*/ 44 h 174"/>
                <a:gd name="T42" fmla="*/ 27 w 76"/>
                <a:gd name="T43" fmla="*/ 67 h 174"/>
                <a:gd name="T44" fmla="*/ 22 w 76"/>
                <a:gd name="T45" fmla="*/ 75 h 174"/>
                <a:gd name="T46" fmla="*/ 24 w 76"/>
                <a:gd name="T47" fmla="*/ 77 h 174"/>
                <a:gd name="T48" fmla="*/ 33 w 76"/>
                <a:gd name="T49" fmla="*/ 67 h 174"/>
                <a:gd name="T50" fmla="*/ 33 w 76"/>
                <a:gd name="T51" fmla="*/ 3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6" h="174">
                  <a:moveTo>
                    <a:pt x="37" y="173"/>
                  </a:moveTo>
                  <a:cubicBezTo>
                    <a:pt x="36" y="146"/>
                    <a:pt x="35" y="119"/>
                    <a:pt x="33" y="91"/>
                  </a:cubicBezTo>
                  <a:cubicBezTo>
                    <a:pt x="23" y="95"/>
                    <a:pt x="14" y="99"/>
                    <a:pt x="3" y="104"/>
                  </a:cubicBezTo>
                  <a:cubicBezTo>
                    <a:pt x="1" y="93"/>
                    <a:pt x="0" y="82"/>
                    <a:pt x="8" y="74"/>
                  </a:cubicBezTo>
                  <a:cubicBezTo>
                    <a:pt x="15" y="67"/>
                    <a:pt x="17" y="59"/>
                    <a:pt x="13" y="50"/>
                  </a:cubicBezTo>
                  <a:cubicBezTo>
                    <a:pt x="12" y="47"/>
                    <a:pt x="12" y="42"/>
                    <a:pt x="13" y="40"/>
                  </a:cubicBezTo>
                  <a:cubicBezTo>
                    <a:pt x="21" y="32"/>
                    <a:pt x="18" y="25"/>
                    <a:pt x="14" y="17"/>
                  </a:cubicBezTo>
                  <a:cubicBezTo>
                    <a:pt x="14" y="16"/>
                    <a:pt x="13" y="15"/>
                    <a:pt x="13" y="14"/>
                  </a:cubicBezTo>
                  <a:cubicBezTo>
                    <a:pt x="14" y="13"/>
                    <a:pt x="14" y="13"/>
                    <a:pt x="15" y="13"/>
                  </a:cubicBezTo>
                  <a:cubicBezTo>
                    <a:pt x="26" y="16"/>
                    <a:pt x="35" y="14"/>
                    <a:pt x="41" y="2"/>
                  </a:cubicBezTo>
                  <a:cubicBezTo>
                    <a:pt x="42" y="0"/>
                    <a:pt x="49" y="0"/>
                    <a:pt x="51" y="2"/>
                  </a:cubicBezTo>
                  <a:cubicBezTo>
                    <a:pt x="61" y="8"/>
                    <a:pt x="63" y="17"/>
                    <a:pt x="62" y="28"/>
                  </a:cubicBezTo>
                  <a:cubicBezTo>
                    <a:pt x="61" y="41"/>
                    <a:pt x="61" y="52"/>
                    <a:pt x="71" y="62"/>
                  </a:cubicBezTo>
                  <a:cubicBezTo>
                    <a:pt x="76" y="67"/>
                    <a:pt x="74" y="73"/>
                    <a:pt x="68" y="76"/>
                  </a:cubicBezTo>
                  <a:cubicBezTo>
                    <a:pt x="59" y="81"/>
                    <a:pt x="58" y="89"/>
                    <a:pt x="57" y="99"/>
                  </a:cubicBezTo>
                  <a:cubicBezTo>
                    <a:pt x="54" y="121"/>
                    <a:pt x="50" y="143"/>
                    <a:pt x="45" y="164"/>
                  </a:cubicBezTo>
                  <a:cubicBezTo>
                    <a:pt x="45" y="168"/>
                    <a:pt x="42" y="171"/>
                    <a:pt x="40" y="174"/>
                  </a:cubicBezTo>
                  <a:cubicBezTo>
                    <a:pt x="39" y="174"/>
                    <a:pt x="38" y="173"/>
                    <a:pt x="37" y="173"/>
                  </a:cubicBezTo>
                  <a:close/>
                  <a:moveTo>
                    <a:pt x="33" y="33"/>
                  </a:moveTo>
                  <a:cubicBezTo>
                    <a:pt x="32" y="33"/>
                    <a:pt x="31" y="33"/>
                    <a:pt x="29" y="33"/>
                  </a:cubicBezTo>
                  <a:cubicBezTo>
                    <a:pt x="30" y="37"/>
                    <a:pt x="29" y="41"/>
                    <a:pt x="30" y="44"/>
                  </a:cubicBezTo>
                  <a:cubicBezTo>
                    <a:pt x="35" y="53"/>
                    <a:pt x="32" y="60"/>
                    <a:pt x="27" y="67"/>
                  </a:cubicBezTo>
                  <a:cubicBezTo>
                    <a:pt x="25" y="70"/>
                    <a:pt x="23" y="72"/>
                    <a:pt x="22" y="75"/>
                  </a:cubicBezTo>
                  <a:cubicBezTo>
                    <a:pt x="23" y="75"/>
                    <a:pt x="23" y="76"/>
                    <a:pt x="24" y="77"/>
                  </a:cubicBezTo>
                  <a:cubicBezTo>
                    <a:pt x="27" y="73"/>
                    <a:pt x="32" y="71"/>
                    <a:pt x="33" y="67"/>
                  </a:cubicBezTo>
                  <a:cubicBezTo>
                    <a:pt x="34" y="56"/>
                    <a:pt x="33" y="45"/>
                    <a:pt x="33" y="33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93A4E34E-0916-46E8-90D0-0A44111531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17152" y="6068375"/>
              <a:ext cx="605074" cy="465977"/>
            </a:xfrm>
            <a:custGeom>
              <a:avLst/>
              <a:gdLst>
                <a:gd name="T0" fmla="*/ 17 w 150"/>
                <a:gd name="T1" fmla="*/ 93 h 116"/>
                <a:gd name="T2" fmla="*/ 0 w 150"/>
                <a:gd name="T3" fmla="*/ 88 h 116"/>
                <a:gd name="T4" fmla="*/ 46 w 150"/>
                <a:gd name="T5" fmla="*/ 0 h 116"/>
                <a:gd name="T6" fmla="*/ 50 w 150"/>
                <a:gd name="T7" fmla="*/ 0 h 116"/>
                <a:gd name="T8" fmla="*/ 56 w 150"/>
                <a:gd name="T9" fmla="*/ 38 h 116"/>
                <a:gd name="T10" fmla="*/ 66 w 150"/>
                <a:gd name="T11" fmla="*/ 89 h 116"/>
                <a:gd name="T12" fmla="*/ 73 w 150"/>
                <a:gd name="T13" fmla="*/ 99 h 116"/>
                <a:gd name="T14" fmla="*/ 78 w 150"/>
                <a:gd name="T15" fmla="*/ 89 h 116"/>
                <a:gd name="T16" fmla="*/ 84 w 150"/>
                <a:gd name="T17" fmla="*/ 33 h 116"/>
                <a:gd name="T18" fmla="*/ 81 w 150"/>
                <a:gd name="T19" fmla="*/ 9 h 116"/>
                <a:gd name="T20" fmla="*/ 123 w 150"/>
                <a:gd name="T21" fmla="*/ 19 h 116"/>
                <a:gd name="T22" fmla="*/ 146 w 150"/>
                <a:gd name="T23" fmla="*/ 73 h 116"/>
                <a:gd name="T24" fmla="*/ 90 w 150"/>
                <a:gd name="T25" fmla="*/ 109 h 116"/>
                <a:gd name="T26" fmla="*/ 56 w 150"/>
                <a:gd name="T27" fmla="*/ 102 h 116"/>
                <a:gd name="T28" fmla="*/ 42 w 150"/>
                <a:gd name="T29" fmla="*/ 98 h 116"/>
                <a:gd name="T30" fmla="*/ 48 w 150"/>
                <a:gd name="T31" fmla="*/ 74 h 116"/>
                <a:gd name="T32" fmla="*/ 24 w 150"/>
                <a:gd name="T33" fmla="*/ 64 h 116"/>
                <a:gd name="T34" fmla="*/ 17 w 150"/>
                <a:gd name="T35" fmla="*/ 93 h 116"/>
                <a:gd name="T36" fmla="*/ 134 w 150"/>
                <a:gd name="T37" fmla="*/ 63 h 116"/>
                <a:gd name="T38" fmla="*/ 125 w 150"/>
                <a:gd name="T39" fmla="*/ 36 h 116"/>
                <a:gd name="T40" fmla="*/ 107 w 150"/>
                <a:gd name="T41" fmla="*/ 22 h 116"/>
                <a:gd name="T42" fmla="*/ 99 w 150"/>
                <a:gd name="T43" fmla="*/ 27 h 116"/>
                <a:gd name="T44" fmla="*/ 93 w 150"/>
                <a:gd name="T45" fmla="*/ 96 h 116"/>
                <a:gd name="T46" fmla="*/ 97 w 150"/>
                <a:gd name="T47" fmla="*/ 103 h 116"/>
                <a:gd name="T48" fmla="*/ 121 w 150"/>
                <a:gd name="T49" fmla="*/ 96 h 116"/>
                <a:gd name="T50" fmla="*/ 134 w 150"/>
                <a:gd name="T51" fmla="*/ 63 h 116"/>
                <a:gd name="T52" fmla="*/ 44 w 150"/>
                <a:gd name="T53" fmla="*/ 26 h 116"/>
                <a:gd name="T54" fmla="*/ 42 w 150"/>
                <a:gd name="T55" fmla="*/ 25 h 116"/>
                <a:gd name="T56" fmla="*/ 27 w 150"/>
                <a:gd name="T57" fmla="*/ 51 h 116"/>
                <a:gd name="T58" fmla="*/ 49 w 150"/>
                <a:gd name="T59" fmla="*/ 58 h 116"/>
                <a:gd name="T60" fmla="*/ 44 w 150"/>
                <a:gd name="T61" fmla="*/ 2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0" h="116">
                  <a:moveTo>
                    <a:pt x="17" y="93"/>
                  </a:moveTo>
                  <a:cubicBezTo>
                    <a:pt x="11" y="91"/>
                    <a:pt x="6" y="90"/>
                    <a:pt x="0" y="88"/>
                  </a:cubicBezTo>
                  <a:cubicBezTo>
                    <a:pt x="15" y="58"/>
                    <a:pt x="31" y="29"/>
                    <a:pt x="46" y="0"/>
                  </a:cubicBezTo>
                  <a:cubicBezTo>
                    <a:pt x="47" y="0"/>
                    <a:pt x="48" y="0"/>
                    <a:pt x="50" y="0"/>
                  </a:cubicBezTo>
                  <a:cubicBezTo>
                    <a:pt x="52" y="13"/>
                    <a:pt x="54" y="25"/>
                    <a:pt x="56" y="38"/>
                  </a:cubicBezTo>
                  <a:cubicBezTo>
                    <a:pt x="59" y="55"/>
                    <a:pt x="62" y="72"/>
                    <a:pt x="66" y="89"/>
                  </a:cubicBezTo>
                  <a:cubicBezTo>
                    <a:pt x="67" y="93"/>
                    <a:pt x="70" y="96"/>
                    <a:pt x="73" y="99"/>
                  </a:cubicBezTo>
                  <a:cubicBezTo>
                    <a:pt x="75" y="96"/>
                    <a:pt x="78" y="93"/>
                    <a:pt x="78" y="89"/>
                  </a:cubicBezTo>
                  <a:cubicBezTo>
                    <a:pt x="81" y="70"/>
                    <a:pt x="83" y="52"/>
                    <a:pt x="84" y="33"/>
                  </a:cubicBezTo>
                  <a:cubicBezTo>
                    <a:pt x="85" y="26"/>
                    <a:pt x="83" y="19"/>
                    <a:pt x="81" y="9"/>
                  </a:cubicBezTo>
                  <a:cubicBezTo>
                    <a:pt x="95" y="12"/>
                    <a:pt x="110" y="14"/>
                    <a:pt x="123" y="19"/>
                  </a:cubicBezTo>
                  <a:cubicBezTo>
                    <a:pt x="141" y="27"/>
                    <a:pt x="150" y="51"/>
                    <a:pt x="146" y="73"/>
                  </a:cubicBezTo>
                  <a:cubicBezTo>
                    <a:pt x="140" y="104"/>
                    <a:pt x="121" y="116"/>
                    <a:pt x="90" y="109"/>
                  </a:cubicBezTo>
                  <a:cubicBezTo>
                    <a:pt x="79" y="107"/>
                    <a:pt x="67" y="105"/>
                    <a:pt x="56" y="102"/>
                  </a:cubicBezTo>
                  <a:cubicBezTo>
                    <a:pt x="51" y="101"/>
                    <a:pt x="47" y="100"/>
                    <a:pt x="42" y="98"/>
                  </a:cubicBezTo>
                  <a:cubicBezTo>
                    <a:pt x="50" y="91"/>
                    <a:pt x="54" y="79"/>
                    <a:pt x="48" y="74"/>
                  </a:cubicBezTo>
                  <a:cubicBezTo>
                    <a:pt x="42" y="68"/>
                    <a:pt x="32" y="65"/>
                    <a:pt x="24" y="64"/>
                  </a:cubicBezTo>
                  <a:cubicBezTo>
                    <a:pt x="18" y="64"/>
                    <a:pt x="15" y="79"/>
                    <a:pt x="17" y="93"/>
                  </a:cubicBezTo>
                  <a:close/>
                  <a:moveTo>
                    <a:pt x="134" y="63"/>
                  </a:moveTo>
                  <a:cubicBezTo>
                    <a:pt x="131" y="53"/>
                    <a:pt x="130" y="43"/>
                    <a:pt x="125" y="36"/>
                  </a:cubicBezTo>
                  <a:cubicBezTo>
                    <a:pt x="121" y="30"/>
                    <a:pt x="113" y="26"/>
                    <a:pt x="107" y="22"/>
                  </a:cubicBezTo>
                  <a:cubicBezTo>
                    <a:pt x="105" y="21"/>
                    <a:pt x="99" y="25"/>
                    <a:pt x="99" y="27"/>
                  </a:cubicBezTo>
                  <a:cubicBezTo>
                    <a:pt x="97" y="50"/>
                    <a:pt x="95" y="73"/>
                    <a:pt x="93" y="96"/>
                  </a:cubicBezTo>
                  <a:cubicBezTo>
                    <a:pt x="93" y="98"/>
                    <a:pt x="95" y="102"/>
                    <a:pt x="97" y="103"/>
                  </a:cubicBezTo>
                  <a:cubicBezTo>
                    <a:pt x="104" y="107"/>
                    <a:pt x="118" y="104"/>
                    <a:pt x="121" y="96"/>
                  </a:cubicBezTo>
                  <a:cubicBezTo>
                    <a:pt x="126" y="85"/>
                    <a:pt x="130" y="74"/>
                    <a:pt x="134" y="63"/>
                  </a:cubicBezTo>
                  <a:close/>
                  <a:moveTo>
                    <a:pt x="44" y="26"/>
                  </a:moveTo>
                  <a:cubicBezTo>
                    <a:pt x="43" y="25"/>
                    <a:pt x="43" y="25"/>
                    <a:pt x="42" y="25"/>
                  </a:cubicBezTo>
                  <a:cubicBezTo>
                    <a:pt x="37" y="34"/>
                    <a:pt x="32" y="42"/>
                    <a:pt x="27" y="51"/>
                  </a:cubicBezTo>
                  <a:cubicBezTo>
                    <a:pt x="34" y="54"/>
                    <a:pt x="41" y="56"/>
                    <a:pt x="49" y="58"/>
                  </a:cubicBezTo>
                  <a:cubicBezTo>
                    <a:pt x="47" y="46"/>
                    <a:pt x="45" y="36"/>
                    <a:pt x="44" y="26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6CAA81D3-ED5E-4D43-B9A7-D846740BF2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2681" y="5289429"/>
              <a:ext cx="497274" cy="618984"/>
            </a:xfrm>
            <a:custGeom>
              <a:avLst/>
              <a:gdLst>
                <a:gd name="T0" fmla="*/ 53 w 123"/>
                <a:gd name="T1" fmla="*/ 111 h 154"/>
                <a:gd name="T2" fmla="*/ 44 w 123"/>
                <a:gd name="T3" fmla="*/ 122 h 154"/>
                <a:gd name="T4" fmla="*/ 0 w 123"/>
                <a:gd name="T5" fmla="*/ 80 h 154"/>
                <a:gd name="T6" fmla="*/ 12 w 123"/>
                <a:gd name="T7" fmla="*/ 64 h 154"/>
                <a:gd name="T8" fmla="*/ 43 w 123"/>
                <a:gd name="T9" fmla="*/ 0 h 154"/>
                <a:gd name="T10" fmla="*/ 81 w 123"/>
                <a:gd name="T11" fmla="*/ 38 h 154"/>
                <a:gd name="T12" fmla="*/ 75 w 123"/>
                <a:gd name="T13" fmla="*/ 57 h 154"/>
                <a:gd name="T14" fmla="*/ 51 w 123"/>
                <a:gd name="T15" fmla="*/ 19 h 154"/>
                <a:gd name="T16" fmla="*/ 42 w 123"/>
                <a:gd name="T17" fmla="*/ 49 h 154"/>
                <a:gd name="T18" fmla="*/ 66 w 123"/>
                <a:gd name="T19" fmla="*/ 60 h 154"/>
                <a:gd name="T20" fmla="*/ 67 w 123"/>
                <a:gd name="T21" fmla="*/ 62 h 154"/>
                <a:gd name="T22" fmla="*/ 53 w 123"/>
                <a:gd name="T23" fmla="*/ 88 h 154"/>
                <a:gd name="T24" fmla="*/ 49 w 123"/>
                <a:gd name="T25" fmla="*/ 87 h 154"/>
                <a:gd name="T26" fmla="*/ 34 w 123"/>
                <a:gd name="T27" fmla="*/ 56 h 154"/>
                <a:gd name="T28" fmla="*/ 23 w 123"/>
                <a:gd name="T29" fmla="*/ 88 h 154"/>
                <a:gd name="T30" fmla="*/ 61 w 123"/>
                <a:gd name="T31" fmla="*/ 100 h 154"/>
                <a:gd name="T32" fmla="*/ 68 w 123"/>
                <a:gd name="T33" fmla="*/ 131 h 154"/>
                <a:gd name="T34" fmla="*/ 81 w 123"/>
                <a:gd name="T35" fmla="*/ 140 h 154"/>
                <a:gd name="T36" fmla="*/ 88 w 123"/>
                <a:gd name="T37" fmla="*/ 125 h 154"/>
                <a:gd name="T38" fmla="*/ 78 w 123"/>
                <a:gd name="T39" fmla="*/ 85 h 154"/>
                <a:gd name="T40" fmla="*/ 77 w 123"/>
                <a:gd name="T41" fmla="*/ 67 h 154"/>
                <a:gd name="T42" fmla="*/ 88 w 123"/>
                <a:gd name="T43" fmla="*/ 53 h 154"/>
                <a:gd name="T44" fmla="*/ 106 w 123"/>
                <a:gd name="T45" fmla="*/ 57 h 154"/>
                <a:gd name="T46" fmla="*/ 123 w 123"/>
                <a:gd name="T47" fmla="*/ 74 h 154"/>
                <a:gd name="T48" fmla="*/ 114 w 123"/>
                <a:gd name="T49" fmla="*/ 98 h 154"/>
                <a:gd name="T50" fmla="*/ 110 w 123"/>
                <a:gd name="T51" fmla="*/ 97 h 154"/>
                <a:gd name="T52" fmla="*/ 110 w 123"/>
                <a:gd name="T53" fmla="*/ 90 h 154"/>
                <a:gd name="T54" fmla="*/ 109 w 123"/>
                <a:gd name="T55" fmla="*/ 76 h 154"/>
                <a:gd name="T56" fmla="*/ 96 w 123"/>
                <a:gd name="T57" fmla="*/ 63 h 154"/>
                <a:gd name="T58" fmla="*/ 92 w 123"/>
                <a:gd name="T59" fmla="*/ 79 h 154"/>
                <a:gd name="T60" fmla="*/ 100 w 123"/>
                <a:gd name="T61" fmla="*/ 113 h 154"/>
                <a:gd name="T62" fmla="*/ 103 w 123"/>
                <a:gd name="T63" fmla="*/ 130 h 154"/>
                <a:gd name="T64" fmla="*/ 87 w 123"/>
                <a:gd name="T65" fmla="*/ 151 h 154"/>
                <a:gd name="T66" fmla="*/ 65 w 123"/>
                <a:gd name="T67" fmla="*/ 141 h 154"/>
                <a:gd name="T68" fmla="*/ 52 w 123"/>
                <a:gd name="T69" fmla="*/ 130 h 154"/>
                <a:gd name="T70" fmla="*/ 50 w 123"/>
                <a:gd name="T71" fmla="*/ 132 h 154"/>
                <a:gd name="T72" fmla="*/ 55 w 123"/>
                <a:gd name="T73" fmla="*/ 113 h 154"/>
                <a:gd name="T74" fmla="*/ 53 w 123"/>
                <a:gd name="T75" fmla="*/ 11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3" h="154">
                  <a:moveTo>
                    <a:pt x="53" y="111"/>
                  </a:moveTo>
                  <a:cubicBezTo>
                    <a:pt x="50" y="115"/>
                    <a:pt x="48" y="118"/>
                    <a:pt x="44" y="122"/>
                  </a:cubicBezTo>
                  <a:cubicBezTo>
                    <a:pt x="29" y="107"/>
                    <a:pt x="14" y="93"/>
                    <a:pt x="0" y="80"/>
                  </a:cubicBezTo>
                  <a:cubicBezTo>
                    <a:pt x="5" y="74"/>
                    <a:pt x="10" y="69"/>
                    <a:pt x="12" y="64"/>
                  </a:cubicBezTo>
                  <a:cubicBezTo>
                    <a:pt x="23" y="43"/>
                    <a:pt x="32" y="23"/>
                    <a:pt x="43" y="0"/>
                  </a:cubicBezTo>
                  <a:cubicBezTo>
                    <a:pt x="56" y="14"/>
                    <a:pt x="70" y="25"/>
                    <a:pt x="81" y="38"/>
                  </a:cubicBezTo>
                  <a:cubicBezTo>
                    <a:pt x="87" y="45"/>
                    <a:pt x="81" y="51"/>
                    <a:pt x="75" y="57"/>
                  </a:cubicBezTo>
                  <a:cubicBezTo>
                    <a:pt x="76" y="38"/>
                    <a:pt x="64" y="30"/>
                    <a:pt x="51" y="19"/>
                  </a:cubicBezTo>
                  <a:cubicBezTo>
                    <a:pt x="47" y="30"/>
                    <a:pt x="40" y="40"/>
                    <a:pt x="42" y="49"/>
                  </a:cubicBezTo>
                  <a:cubicBezTo>
                    <a:pt x="43" y="57"/>
                    <a:pt x="53" y="65"/>
                    <a:pt x="66" y="60"/>
                  </a:cubicBezTo>
                  <a:cubicBezTo>
                    <a:pt x="67" y="61"/>
                    <a:pt x="67" y="62"/>
                    <a:pt x="67" y="62"/>
                  </a:cubicBezTo>
                  <a:cubicBezTo>
                    <a:pt x="63" y="71"/>
                    <a:pt x="58" y="79"/>
                    <a:pt x="53" y="88"/>
                  </a:cubicBezTo>
                  <a:cubicBezTo>
                    <a:pt x="52" y="88"/>
                    <a:pt x="51" y="87"/>
                    <a:pt x="49" y="87"/>
                  </a:cubicBezTo>
                  <a:cubicBezTo>
                    <a:pt x="55" y="71"/>
                    <a:pt x="45" y="64"/>
                    <a:pt x="34" y="56"/>
                  </a:cubicBezTo>
                  <a:cubicBezTo>
                    <a:pt x="29" y="67"/>
                    <a:pt x="17" y="76"/>
                    <a:pt x="23" y="88"/>
                  </a:cubicBezTo>
                  <a:cubicBezTo>
                    <a:pt x="30" y="104"/>
                    <a:pt x="44" y="112"/>
                    <a:pt x="61" y="100"/>
                  </a:cubicBezTo>
                  <a:cubicBezTo>
                    <a:pt x="63" y="111"/>
                    <a:pt x="65" y="121"/>
                    <a:pt x="68" y="131"/>
                  </a:cubicBezTo>
                  <a:cubicBezTo>
                    <a:pt x="69" y="137"/>
                    <a:pt x="73" y="143"/>
                    <a:pt x="81" y="140"/>
                  </a:cubicBezTo>
                  <a:cubicBezTo>
                    <a:pt x="88" y="138"/>
                    <a:pt x="89" y="131"/>
                    <a:pt x="88" y="125"/>
                  </a:cubicBezTo>
                  <a:cubicBezTo>
                    <a:pt x="85" y="112"/>
                    <a:pt x="81" y="99"/>
                    <a:pt x="78" y="85"/>
                  </a:cubicBezTo>
                  <a:cubicBezTo>
                    <a:pt x="77" y="79"/>
                    <a:pt x="76" y="73"/>
                    <a:pt x="77" y="67"/>
                  </a:cubicBezTo>
                  <a:cubicBezTo>
                    <a:pt x="79" y="62"/>
                    <a:pt x="83" y="56"/>
                    <a:pt x="88" y="53"/>
                  </a:cubicBezTo>
                  <a:cubicBezTo>
                    <a:pt x="94" y="50"/>
                    <a:pt x="101" y="52"/>
                    <a:pt x="106" y="57"/>
                  </a:cubicBezTo>
                  <a:cubicBezTo>
                    <a:pt x="111" y="62"/>
                    <a:pt x="116" y="67"/>
                    <a:pt x="123" y="74"/>
                  </a:cubicBezTo>
                  <a:cubicBezTo>
                    <a:pt x="120" y="80"/>
                    <a:pt x="117" y="89"/>
                    <a:pt x="114" y="98"/>
                  </a:cubicBezTo>
                  <a:cubicBezTo>
                    <a:pt x="113" y="98"/>
                    <a:pt x="111" y="98"/>
                    <a:pt x="110" y="97"/>
                  </a:cubicBezTo>
                  <a:cubicBezTo>
                    <a:pt x="110" y="95"/>
                    <a:pt x="110" y="92"/>
                    <a:pt x="110" y="90"/>
                  </a:cubicBezTo>
                  <a:cubicBezTo>
                    <a:pt x="110" y="85"/>
                    <a:pt x="110" y="81"/>
                    <a:pt x="109" y="76"/>
                  </a:cubicBezTo>
                  <a:cubicBezTo>
                    <a:pt x="108" y="68"/>
                    <a:pt x="100" y="61"/>
                    <a:pt x="96" y="63"/>
                  </a:cubicBezTo>
                  <a:cubicBezTo>
                    <a:pt x="88" y="66"/>
                    <a:pt x="90" y="73"/>
                    <a:pt x="92" y="79"/>
                  </a:cubicBezTo>
                  <a:cubicBezTo>
                    <a:pt x="94" y="90"/>
                    <a:pt x="98" y="101"/>
                    <a:pt x="100" y="113"/>
                  </a:cubicBezTo>
                  <a:cubicBezTo>
                    <a:pt x="102" y="118"/>
                    <a:pt x="103" y="125"/>
                    <a:pt x="103" y="130"/>
                  </a:cubicBezTo>
                  <a:cubicBezTo>
                    <a:pt x="102" y="140"/>
                    <a:pt x="97" y="148"/>
                    <a:pt x="87" y="151"/>
                  </a:cubicBezTo>
                  <a:cubicBezTo>
                    <a:pt x="77" y="154"/>
                    <a:pt x="71" y="148"/>
                    <a:pt x="65" y="141"/>
                  </a:cubicBezTo>
                  <a:cubicBezTo>
                    <a:pt x="61" y="137"/>
                    <a:pt x="56" y="134"/>
                    <a:pt x="52" y="130"/>
                  </a:cubicBezTo>
                  <a:cubicBezTo>
                    <a:pt x="51" y="131"/>
                    <a:pt x="51" y="131"/>
                    <a:pt x="50" y="132"/>
                  </a:cubicBezTo>
                  <a:cubicBezTo>
                    <a:pt x="51" y="125"/>
                    <a:pt x="53" y="119"/>
                    <a:pt x="55" y="113"/>
                  </a:cubicBezTo>
                  <a:cubicBezTo>
                    <a:pt x="54" y="112"/>
                    <a:pt x="53" y="112"/>
                    <a:pt x="53" y="111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48352327-5D5C-4280-86E2-57D498DEB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48535" y="4312269"/>
              <a:ext cx="459022" cy="688533"/>
            </a:xfrm>
            <a:custGeom>
              <a:avLst/>
              <a:gdLst>
                <a:gd name="T0" fmla="*/ 53 w 114"/>
                <a:gd name="T1" fmla="*/ 0 h 171"/>
                <a:gd name="T2" fmla="*/ 73 w 114"/>
                <a:gd name="T3" fmla="*/ 13 h 171"/>
                <a:gd name="T4" fmla="*/ 72 w 114"/>
                <a:gd name="T5" fmla="*/ 15 h 171"/>
                <a:gd name="T6" fmla="*/ 63 w 114"/>
                <a:gd name="T7" fmla="*/ 17 h 171"/>
                <a:gd name="T8" fmla="*/ 46 w 114"/>
                <a:gd name="T9" fmla="*/ 38 h 171"/>
                <a:gd name="T10" fmla="*/ 58 w 114"/>
                <a:gd name="T11" fmla="*/ 45 h 171"/>
                <a:gd name="T12" fmla="*/ 78 w 114"/>
                <a:gd name="T13" fmla="*/ 33 h 171"/>
                <a:gd name="T14" fmla="*/ 111 w 114"/>
                <a:gd name="T15" fmla="*/ 48 h 171"/>
                <a:gd name="T16" fmla="*/ 95 w 114"/>
                <a:gd name="T17" fmla="*/ 93 h 171"/>
                <a:gd name="T18" fmla="*/ 88 w 114"/>
                <a:gd name="T19" fmla="*/ 95 h 171"/>
                <a:gd name="T20" fmla="*/ 85 w 114"/>
                <a:gd name="T21" fmla="*/ 124 h 171"/>
                <a:gd name="T22" fmla="*/ 66 w 114"/>
                <a:gd name="T23" fmla="*/ 159 h 171"/>
                <a:gd name="T24" fmla="*/ 59 w 114"/>
                <a:gd name="T25" fmla="*/ 171 h 171"/>
                <a:gd name="T26" fmla="*/ 42 w 114"/>
                <a:gd name="T27" fmla="*/ 142 h 171"/>
                <a:gd name="T28" fmla="*/ 20 w 114"/>
                <a:gd name="T29" fmla="*/ 120 h 171"/>
                <a:gd name="T30" fmla="*/ 0 w 114"/>
                <a:gd name="T31" fmla="*/ 115 h 171"/>
                <a:gd name="T32" fmla="*/ 33 w 114"/>
                <a:gd name="T33" fmla="*/ 52 h 171"/>
                <a:gd name="T34" fmla="*/ 47 w 114"/>
                <a:gd name="T35" fmla="*/ 68 h 171"/>
                <a:gd name="T36" fmla="*/ 29 w 114"/>
                <a:gd name="T37" fmla="*/ 75 h 171"/>
                <a:gd name="T38" fmla="*/ 20 w 114"/>
                <a:gd name="T39" fmla="*/ 93 h 171"/>
                <a:gd name="T40" fmla="*/ 35 w 114"/>
                <a:gd name="T41" fmla="*/ 115 h 171"/>
                <a:gd name="T42" fmla="*/ 39 w 114"/>
                <a:gd name="T43" fmla="*/ 115 h 171"/>
                <a:gd name="T44" fmla="*/ 52 w 114"/>
                <a:gd name="T45" fmla="*/ 82 h 171"/>
                <a:gd name="T46" fmla="*/ 65 w 114"/>
                <a:gd name="T47" fmla="*/ 96 h 171"/>
                <a:gd name="T48" fmla="*/ 47 w 114"/>
                <a:gd name="T49" fmla="*/ 115 h 171"/>
                <a:gd name="T50" fmla="*/ 50 w 114"/>
                <a:gd name="T51" fmla="*/ 124 h 171"/>
                <a:gd name="T52" fmla="*/ 65 w 114"/>
                <a:gd name="T53" fmla="*/ 141 h 171"/>
                <a:gd name="T54" fmla="*/ 75 w 114"/>
                <a:gd name="T55" fmla="*/ 83 h 171"/>
                <a:gd name="T56" fmla="*/ 85 w 114"/>
                <a:gd name="T57" fmla="*/ 81 h 171"/>
                <a:gd name="T58" fmla="*/ 102 w 114"/>
                <a:gd name="T59" fmla="*/ 66 h 171"/>
                <a:gd name="T60" fmla="*/ 97 w 114"/>
                <a:gd name="T61" fmla="*/ 48 h 171"/>
                <a:gd name="T62" fmla="*/ 82 w 114"/>
                <a:gd name="T63" fmla="*/ 51 h 171"/>
                <a:gd name="T64" fmla="*/ 72 w 114"/>
                <a:gd name="T65" fmla="*/ 58 h 171"/>
                <a:gd name="T66" fmla="*/ 47 w 114"/>
                <a:gd name="T67" fmla="*/ 61 h 171"/>
                <a:gd name="T68" fmla="*/ 38 w 114"/>
                <a:gd name="T69" fmla="*/ 33 h 171"/>
                <a:gd name="T70" fmla="*/ 53 w 114"/>
                <a:gd name="T7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4" h="171">
                  <a:moveTo>
                    <a:pt x="53" y="0"/>
                  </a:moveTo>
                  <a:cubicBezTo>
                    <a:pt x="60" y="5"/>
                    <a:pt x="66" y="9"/>
                    <a:pt x="73" y="13"/>
                  </a:cubicBezTo>
                  <a:cubicBezTo>
                    <a:pt x="73" y="13"/>
                    <a:pt x="72" y="14"/>
                    <a:pt x="72" y="15"/>
                  </a:cubicBezTo>
                  <a:cubicBezTo>
                    <a:pt x="69" y="16"/>
                    <a:pt x="66" y="17"/>
                    <a:pt x="63" y="17"/>
                  </a:cubicBezTo>
                  <a:cubicBezTo>
                    <a:pt x="51" y="18"/>
                    <a:pt x="45" y="26"/>
                    <a:pt x="46" y="38"/>
                  </a:cubicBezTo>
                  <a:cubicBezTo>
                    <a:pt x="47" y="46"/>
                    <a:pt x="51" y="49"/>
                    <a:pt x="58" y="45"/>
                  </a:cubicBezTo>
                  <a:cubicBezTo>
                    <a:pt x="65" y="42"/>
                    <a:pt x="71" y="37"/>
                    <a:pt x="78" y="33"/>
                  </a:cubicBezTo>
                  <a:cubicBezTo>
                    <a:pt x="94" y="22"/>
                    <a:pt x="109" y="29"/>
                    <a:pt x="111" y="48"/>
                  </a:cubicBezTo>
                  <a:cubicBezTo>
                    <a:pt x="114" y="66"/>
                    <a:pt x="104" y="80"/>
                    <a:pt x="95" y="93"/>
                  </a:cubicBezTo>
                  <a:cubicBezTo>
                    <a:pt x="95" y="95"/>
                    <a:pt x="91" y="95"/>
                    <a:pt x="88" y="95"/>
                  </a:cubicBezTo>
                  <a:cubicBezTo>
                    <a:pt x="93" y="105"/>
                    <a:pt x="91" y="114"/>
                    <a:pt x="85" y="124"/>
                  </a:cubicBezTo>
                  <a:cubicBezTo>
                    <a:pt x="78" y="135"/>
                    <a:pt x="73" y="147"/>
                    <a:pt x="66" y="159"/>
                  </a:cubicBezTo>
                  <a:cubicBezTo>
                    <a:pt x="65" y="162"/>
                    <a:pt x="63" y="165"/>
                    <a:pt x="59" y="171"/>
                  </a:cubicBezTo>
                  <a:cubicBezTo>
                    <a:pt x="59" y="156"/>
                    <a:pt x="50" y="149"/>
                    <a:pt x="42" y="142"/>
                  </a:cubicBezTo>
                  <a:cubicBezTo>
                    <a:pt x="35" y="135"/>
                    <a:pt x="27" y="128"/>
                    <a:pt x="20" y="120"/>
                  </a:cubicBezTo>
                  <a:cubicBezTo>
                    <a:pt x="15" y="115"/>
                    <a:pt x="9" y="111"/>
                    <a:pt x="0" y="115"/>
                  </a:cubicBezTo>
                  <a:cubicBezTo>
                    <a:pt x="11" y="94"/>
                    <a:pt x="22" y="73"/>
                    <a:pt x="33" y="52"/>
                  </a:cubicBezTo>
                  <a:cubicBezTo>
                    <a:pt x="38" y="58"/>
                    <a:pt x="42" y="62"/>
                    <a:pt x="47" y="68"/>
                  </a:cubicBezTo>
                  <a:cubicBezTo>
                    <a:pt x="40" y="68"/>
                    <a:pt x="32" y="66"/>
                    <a:pt x="29" y="75"/>
                  </a:cubicBezTo>
                  <a:cubicBezTo>
                    <a:pt x="26" y="81"/>
                    <a:pt x="19" y="88"/>
                    <a:pt x="20" y="93"/>
                  </a:cubicBezTo>
                  <a:cubicBezTo>
                    <a:pt x="22" y="101"/>
                    <a:pt x="30" y="108"/>
                    <a:pt x="35" y="115"/>
                  </a:cubicBezTo>
                  <a:cubicBezTo>
                    <a:pt x="36" y="115"/>
                    <a:pt x="38" y="115"/>
                    <a:pt x="39" y="115"/>
                  </a:cubicBezTo>
                  <a:cubicBezTo>
                    <a:pt x="43" y="104"/>
                    <a:pt x="48" y="93"/>
                    <a:pt x="52" y="82"/>
                  </a:cubicBezTo>
                  <a:cubicBezTo>
                    <a:pt x="55" y="86"/>
                    <a:pt x="60" y="91"/>
                    <a:pt x="65" y="96"/>
                  </a:cubicBezTo>
                  <a:cubicBezTo>
                    <a:pt x="53" y="98"/>
                    <a:pt x="50" y="107"/>
                    <a:pt x="47" y="115"/>
                  </a:cubicBezTo>
                  <a:cubicBezTo>
                    <a:pt x="46" y="117"/>
                    <a:pt x="48" y="122"/>
                    <a:pt x="50" y="124"/>
                  </a:cubicBezTo>
                  <a:cubicBezTo>
                    <a:pt x="54" y="130"/>
                    <a:pt x="59" y="135"/>
                    <a:pt x="65" y="141"/>
                  </a:cubicBezTo>
                  <a:cubicBezTo>
                    <a:pt x="82" y="124"/>
                    <a:pt x="81" y="104"/>
                    <a:pt x="75" y="83"/>
                  </a:cubicBezTo>
                  <a:cubicBezTo>
                    <a:pt x="79" y="82"/>
                    <a:pt x="82" y="82"/>
                    <a:pt x="85" y="81"/>
                  </a:cubicBezTo>
                  <a:cubicBezTo>
                    <a:pt x="94" y="80"/>
                    <a:pt x="101" y="75"/>
                    <a:pt x="102" y="66"/>
                  </a:cubicBezTo>
                  <a:cubicBezTo>
                    <a:pt x="103" y="60"/>
                    <a:pt x="101" y="53"/>
                    <a:pt x="97" y="48"/>
                  </a:cubicBezTo>
                  <a:cubicBezTo>
                    <a:pt x="96" y="46"/>
                    <a:pt x="87" y="49"/>
                    <a:pt x="82" y="51"/>
                  </a:cubicBezTo>
                  <a:cubicBezTo>
                    <a:pt x="79" y="52"/>
                    <a:pt x="76" y="55"/>
                    <a:pt x="72" y="58"/>
                  </a:cubicBezTo>
                  <a:cubicBezTo>
                    <a:pt x="64" y="64"/>
                    <a:pt x="56" y="67"/>
                    <a:pt x="47" y="61"/>
                  </a:cubicBezTo>
                  <a:cubicBezTo>
                    <a:pt x="39" y="56"/>
                    <a:pt x="34" y="43"/>
                    <a:pt x="38" y="33"/>
                  </a:cubicBezTo>
                  <a:cubicBezTo>
                    <a:pt x="42" y="22"/>
                    <a:pt x="47" y="12"/>
                    <a:pt x="53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8D38178B-35E4-424F-889C-50AFF6AFD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35565" y="1829379"/>
              <a:ext cx="601598" cy="319925"/>
            </a:xfrm>
            <a:custGeom>
              <a:avLst/>
              <a:gdLst>
                <a:gd name="T0" fmla="*/ 99 w 149"/>
                <a:gd name="T1" fmla="*/ 44 h 80"/>
                <a:gd name="T2" fmla="*/ 117 w 149"/>
                <a:gd name="T3" fmla="*/ 17 h 80"/>
                <a:gd name="T4" fmla="*/ 125 w 149"/>
                <a:gd name="T5" fmla="*/ 3 h 80"/>
                <a:gd name="T6" fmla="*/ 139 w 149"/>
                <a:gd name="T7" fmla="*/ 10 h 80"/>
                <a:gd name="T8" fmla="*/ 142 w 149"/>
                <a:gd name="T9" fmla="*/ 17 h 80"/>
                <a:gd name="T10" fmla="*/ 133 w 149"/>
                <a:gd name="T11" fmla="*/ 38 h 80"/>
                <a:gd name="T12" fmla="*/ 120 w 149"/>
                <a:gd name="T13" fmla="*/ 49 h 80"/>
                <a:gd name="T14" fmla="*/ 110 w 149"/>
                <a:gd name="T15" fmla="*/ 62 h 80"/>
                <a:gd name="T16" fmla="*/ 90 w 149"/>
                <a:gd name="T17" fmla="*/ 65 h 80"/>
                <a:gd name="T18" fmla="*/ 82 w 149"/>
                <a:gd name="T19" fmla="*/ 51 h 80"/>
                <a:gd name="T20" fmla="*/ 18 w 149"/>
                <a:gd name="T21" fmla="*/ 76 h 80"/>
                <a:gd name="T22" fmla="*/ 1 w 149"/>
                <a:gd name="T23" fmla="*/ 62 h 80"/>
                <a:gd name="T24" fmla="*/ 33 w 149"/>
                <a:gd name="T25" fmla="*/ 29 h 80"/>
                <a:gd name="T26" fmla="*/ 76 w 149"/>
                <a:gd name="T27" fmla="*/ 23 h 80"/>
                <a:gd name="T28" fmla="*/ 96 w 149"/>
                <a:gd name="T29" fmla="*/ 36 h 80"/>
                <a:gd name="T30" fmla="*/ 99 w 149"/>
                <a:gd name="T31" fmla="*/ 4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9" h="80">
                  <a:moveTo>
                    <a:pt x="99" y="44"/>
                  </a:moveTo>
                  <a:cubicBezTo>
                    <a:pt x="115" y="37"/>
                    <a:pt x="119" y="31"/>
                    <a:pt x="117" y="17"/>
                  </a:cubicBezTo>
                  <a:cubicBezTo>
                    <a:pt x="116" y="10"/>
                    <a:pt x="118" y="6"/>
                    <a:pt x="125" y="3"/>
                  </a:cubicBezTo>
                  <a:cubicBezTo>
                    <a:pt x="131" y="0"/>
                    <a:pt x="135" y="4"/>
                    <a:pt x="139" y="10"/>
                  </a:cubicBezTo>
                  <a:cubicBezTo>
                    <a:pt x="140" y="12"/>
                    <a:pt x="141" y="15"/>
                    <a:pt x="142" y="17"/>
                  </a:cubicBezTo>
                  <a:cubicBezTo>
                    <a:pt x="149" y="33"/>
                    <a:pt x="149" y="33"/>
                    <a:pt x="133" y="38"/>
                  </a:cubicBezTo>
                  <a:cubicBezTo>
                    <a:pt x="128" y="39"/>
                    <a:pt x="124" y="45"/>
                    <a:pt x="120" y="49"/>
                  </a:cubicBezTo>
                  <a:cubicBezTo>
                    <a:pt x="116" y="53"/>
                    <a:pt x="114" y="59"/>
                    <a:pt x="110" y="62"/>
                  </a:cubicBezTo>
                  <a:cubicBezTo>
                    <a:pt x="104" y="64"/>
                    <a:pt x="96" y="66"/>
                    <a:pt x="90" y="65"/>
                  </a:cubicBezTo>
                  <a:cubicBezTo>
                    <a:pt x="87" y="64"/>
                    <a:pt x="85" y="56"/>
                    <a:pt x="82" y="51"/>
                  </a:cubicBezTo>
                  <a:cubicBezTo>
                    <a:pt x="64" y="65"/>
                    <a:pt x="40" y="69"/>
                    <a:pt x="18" y="76"/>
                  </a:cubicBezTo>
                  <a:cubicBezTo>
                    <a:pt x="5" y="80"/>
                    <a:pt x="0" y="76"/>
                    <a:pt x="1" y="62"/>
                  </a:cubicBezTo>
                  <a:cubicBezTo>
                    <a:pt x="3" y="47"/>
                    <a:pt x="18" y="32"/>
                    <a:pt x="33" y="29"/>
                  </a:cubicBezTo>
                  <a:cubicBezTo>
                    <a:pt x="47" y="27"/>
                    <a:pt x="62" y="25"/>
                    <a:pt x="76" y="23"/>
                  </a:cubicBezTo>
                  <a:cubicBezTo>
                    <a:pt x="90" y="21"/>
                    <a:pt x="92" y="22"/>
                    <a:pt x="96" y="36"/>
                  </a:cubicBezTo>
                  <a:cubicBezTo>
                    <a:pt x="97" y="39"/>
                    <a:pt x="98" y="41"/>
                    <a:pt x="99" y="44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BC8FC1F5-D0EC-4011-A210-78CC50EAC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8846" y="4910387"/>
              <a:ext cx="483364" cy="632893"/>
            </a:xfrm>
            <a:custGeom>
              <a:avLst/>
              <a:gdLst>
                <a:gd name="T0" fmla="*/ 52 w 120"/>
                <a:gd name="T1" fmla="*/ 0 h 157"/>
                <a:gd name="T2" fmla="*/ 70 w 120"/>
                <a:gd name="T3" fmla="*/ 24 h 157"/>
                <a:gd name="T4" fmla="*/ 55 w 120"/>
                <a:gd name="T5" fmla="*/ 39 h 157"/>
                <a:gd name="T6" fmla="*/ 28 w 120"/>
                <a:gd name="T7" fmla="*/ 76 h 157"/>
                <a:gd name="T8" fmla="*/ 30 w 120"/>
                <a:gd name="T9" fmla="*/ 98 h 157"/>
                <a:gd name="T10" fmla="*/ 72 w 120"/>
                <a:gd name="T11" fmla="*/ 32 h 157"/>
                <a:gd name="T12" fmla="*/ 85 w 120"/>
                <a:gd name="T13" fmla="*/ 54 h 157"/>
                <a:gd name="T14" fmla="*/ 83 w 120"/>
                <a:gd name="T15" fmla="*/ 112 h 157"/>
                <a:gd name="T16" fmla="*/ 83 w 120"/>
                <a:gd name="T17" fmla="*/ 122 h 157"/>
                <a:gd name="T18" fmla="*/ 107 w 120"/>
                <a:gd name="T19" fmla="*/ 71 h 157"/>
                <a:gd name="T20" fmla="*/ 120 w 120"/>
                <a:gd name="T21" fmla="*/ 89 h 157"/>
                <a:gd name="T22" fmla="*/ 69 w 120"/>
                <a:gd name="T23" fmla="*/ 157 h 157"/>
                <a:gd name="T24" fmla="*/ 66 w 120"/>
                <a:gd name="T25" fmla="*/ 156 h 157"/>
                <a:gd name="T26" fmla="*/ 70 w 120"/>
                <a:gd name="T27" fmla="*/ 66 h 157"/>
                <a:gd name="T28" fmla="*/ 67 w 120"/>
                <a:gd name="T29" fmla="*/ 65 h 157"/>
                <a:gd name="T30" fmla="*/ 42 w 120"/>
                <a:gd name="T31" fmla="*/ 104 h 157"/>
                <a:gd name="T32" fmla="*/ 39 w 120"/>
                <a:gd name="T33" fmla="*/ 122 h 157"/>
                <a:gd name="T34" fmla="*/ 0 w 120"/>
                <a:gd name="T35" fmla="*/ 69 h 157"/>
                <a:gd name="T36" fmla="*/ 22 w 120"/>
                <a:gd name="T37" fmla="*/ 58 h 157"/>
                <a:gd name="T38" fmla="*/ 45 w 120"/>
                <a:gd name="T39" fmla="*/ 27 h 157"/>
                <a:gd name="T40" fmla="*/ 48 w 120"/>
                <a:gd name="T41" fmla="*/ 2 h 157"/>
                <a:gd name="T42" fmla="*/ 52 w 120"/>
                <a:gd name="T4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0" h="157">
                  <a:moveTo>
                    <a:pt x="52" y="0"/>
                  </a:moveTo>
                  <a:cubicBezTo>
                    <a:pt x="58" y="9"/>
                    <a:pt x="65" y="17"/>
                    <a:pt x="70" y="24"/>
                  </a:cubicBezTo>
                  <a:cubicBezTo>
                    <a:pt x="65" y="29"/>
                    <a:pt x="59" y="33"/>
                    <a:pt x="55" y="39"/>
                  </a:cubicBezTo>
                  <a:cubicBezTo>
                    <a:pt x="46" y="51"/>
                    <a:pt x="37" y="63"/>
                    <a:pt x="28" y="76"/>
                  </a:cubicBezTo>
                  <a:cubicBezTo>
                    <a:pt x="21" y="85"/>
                    <a:pt x="22" y="89"/>
                    <a:pt x="30" y="98"/>
                  </a:cubicBezTo>
                  <a:cubicBezTo>
                    <a:pt x="44" y="90"/>
                    <a:pt x="71" y="47"/>
                    <a:pt x="72" y="32"/>
                  </a:cubicBezTo>
                  <a:cubicBezTo>
                    <a:pt x="81" y="38"/>
                    <a:pt x="85" y="45"/>
                    <a:pt x="85" y="54"/>
                  </a:cubicBezTo>
                  <a:cubicBezTo>
                    <a:pt x="84" y="73"/>
                    <a:pt x="84" y="93"/>
                    <a:pt x="83" y="112"/>
                  </a:cubicBezTo>
                  <a:cubicBezTo>
                    <a:pt x="83" y="115"/>
                    <a:pt x="83" y="118"/>
                    <a:pt x="83" y="122"/>
                  </a:cubicBezTo>
                  <a:cubicBezTo>
                    <a:pt x="95" y="112"/>
                    <a:pt x="106" y="90"/>
                    <a:pt x="107" y="71"/>
                  </a:cubicBezTo>
                  <a:cubicBezTo>
                    <a:pt x="113" y="79"/>
                    <a:pt x="117" y="85"/>
                    <a:pt x="120" y="89"/>
                  </a:cubicBezTo>
                  <a:cubicBezTo>
                    <a:pt x="103" y="112"/>
                    <a:pt x="86" y="135"/>
                    <a:pt x="69" y="157"/>
                  </a:cubicBezTo>
                  <a:cubicBezTo>
                    <a:pt x="68" y="157"/>
                    <a:pt x="67" y="157"/>
                    <a:pt x="66" y="156"/>
                  </a:cubicBezTo>
                  <a:cubicBezTo>
                    <a:pt x="67" y="126"/>
                    <a:pt x="69" y="96"/>
                    <a:pt x="70" y="66"/>
                  </a:cubicBezTo>
                  <a:cubicBezTo>
                    <a:pt x="69" y="66"/>
                    <a:pt x="68" y="66"/>
                    <a:pt x="67" y="65"/>
                  </a:cubicBezTo>
                  <a:cubicBezTo>
                    <a:pt x="59" y="78"/>
                    <a:pt x="50" y="91"/>
                    <a:pt x="42" y="104"/>
                  </a:cubicBezTo>
                  <a:cubicBezTo>
                    <a:pt x="40" y="108"/>
                    <a:pt x="42" y="115"/>
                    <a:pt x="39" y="122"/>
                  </a:cubicBezTo>
                  <a:cubicBezTo>
                    <a:pt x="27" y="105"/>
                    <a:pt x="14" y="88"/>
                    <a:pt x="0" y="69"/>
                  </a:cubicBezTo>
                  <a:cubicBezTo>
                    <a:pt x="13" y="72"/>
                    <a:pt x="17" y="65"/>
                    <a:pt x="22" y="58"/>
                  </a:cubicBezTo>
                  <a:cubicBezTo>
                    <a:pt x="29" y="47"/>
                    <a:pt x="37" y="37"/>
                    <a:pt x="45" y="27"/>
                  </a:cubicBezTo>
                  <a:cubicBezTo>
                    <a:pt x="51" y="19"/>
                    <a:pt x="56" y="12"/>
                    <a:pt x="48" y="2"/>
                  </a:cubicBezTo>
                  <a:cubicBezTo>
                    <a:pt x="49" y="1"/>
                    <a:pt x="51" y="1"/>
                    <a:pt x="52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73BB7AE4-E10D-472D-B446-C28E24EB4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80496" y="281921"/>
              <a:ext cx="295583" cy="552912"/>
            </a:xfrm>
            <a:custGeom>
              <a:avLst/>
              <a:gdLst>
                <a:gd name="T0" fmla="*/ 61 w 73"/>
                <a:gd name="T1" fmla="*/ 76 h 138"/>
                <a:gd name="T2" fmla="*/ 70 w 73"/>
                <a:gd name="T3" fmla="*/ 70 h 138"/>
                <a:gd name="T4" fmla="*/ 72 w 73"/>
                <a:gd name="T5" fmla="*/ 71 h 138"/>
                <a:gd name="T6" fmla="*/ 67 w 73"/>
                <a:gd name="T7" fmla="*/ 84 h 138"/>
                <a:gd name="T8" fmla="*/ 63 w 73"/>
                <a:gd name="T9" fmla="*/ 110 h 138"/>
                <a:gd name="T10" fmla="*/ 57 w 73"/>
                <a:gd name="T11" fmla="*/ 138 h 138"/>
                <a:gd name="T12" fmla="*/ 47 w 73"/>
                <a:gd name="T13" fmla="*/ 118 h 138"/>
                <a:gd name="T14" fmla="*/ 36 w 73"/>
                <a:gd name="T15" fmla="*/ 116 h 138"/>
                <a:gd name="T16" fmla="*/ 19 w 73"/>
                <a:gd name="T17" fmla="*/ 128 h 138"/>
                <a:gd name="T18" fmla="*/ 31 w 73"/>
                <a:gd name="T19" fmla="*/ 88 h 138"/>
                <a:gd name="T20" fmla="*/ 37 w 73"/>
                <a:gd name="T21" fmla="*/ 99 h 138"/>
                <a:gd name="T22" fmla="*/ 45 w 73"/>
                <a:gd name="T23" fmla="*/ 89 h 138"/>
                <a:gd name="T24" fmla="*/ 36 w 73"/>
                <a:gd name="T25" fmla="*/ 77 h 138"/>
                <a:gd name="T26" fmla="*/ 10 w 73"/>
                <a:gd name="T27" fmla="*/ 79 h 138"/>
                <a:gd name="T28" fmla="*/ 3 w 73"/>
                <a:gd name="T29" fmla="*/ 70 h 138"/>
                <a:gd name="T30" fmla="*/ 10 w 73"/>
                <a:gd name="T31" fmla="*/ 57 h 138"/>
                <a:gd name="T32" fmla="*/ 48 w 73"/>
                <a:gd name="T33" fmla="*/ 8 h 138"/>
                <a:gd name="T34" fmla="*/ 69 w 73"/>
                <a:gd name="T35" fmla="*/ 9 h 138"/>
                <a:gd name="T36" fmla="*/ 64 w 73"/>
                <a:gd name="T37" fmla="*/ 19 h 138"/>
                <a:gd name="T38" fmla="*/ 23 w 73"/>
                <a:gd name="T39" fmla="*/ 61 h 138"/>
                <a:gd name="T40" fmla="*/ 49 w 73"/>
                <a:gd name="T41" fmla="*/ 56 h 138"/>
                <a:gd name="T42" fmla="*/ 73 w 73"/>
                <a:gd name="T43" fmla="*/ 56 h 138"/>
                <a:gd name="T44" fmla="*/ 59 w 73"/>
                <a:gd name="T45" fmla="*/ 74 h 138"/>
                <a:gd name="T46" fmla="*/ 61 w 73"/>
                <a:gd name="T47" fmla="*/ 7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3" h="138">
                  <a:moveTo>
                    <a:pt x="61" y="76"/>
                  </a:moveTo>
                  <a:cubicBezTo>
                    <a:pt x="64" y="74"/>
                    <a:pt x="67" y="72"/>
                    <a:pt x="70" y="70"/>
                  </a:cubicBezTo>
                  <a:cubicBezTo>
                    <a:pt x="71" y="71"/>
                    <a:pt x="71" y="71"/>
                    <a:pt x="72" y="71"/>
                  </a:cubicBezTo>
                  <a:cubicBezTo>
                    <a:pt x="70" y="76"/>
                    <a:pt x="69" y="80"/>
                    <a:pt x="67" y="84"/>
                  </a:cubicBezTo>
                  <a:cubicBezTo>
                    <a:pt x="61" y="92"/>
                    <a:pt x="60" y="100"/>
                    <a:pt x="63" y="110"/>
                  </a:cubicBezTo>
                  <a:cubicBezTo>
                    <a:pt x="66" y="123"/>
                    <a:pt x="65" y="126"/>
                    <a:pt x="57" y="138"/>
                  </a:cubicBezTo>
                  <a:cubicBezTo>
                    <a:pt x="53" y="131"/>
                    <a:pt x="50" y="125"/>
                    <a:pt x="47" y="118"/>
                  </a:cubicBezTo>
                  <a:cubicBezTo>
                    <a:pt x="44" y="113"/>
                    <a:pt x="41" y="112"/>
                    <a:pt x="36" y="116"/>
                  </a:cubicBezTo>
                  <a:cubicBezTo>
                    <a:pt x="30" y="120"/>
                    <a:pt x="24" y="124"/>
                    <a:pt x="19" y="128"/>
                  </a:cubicBezTo>
                  <a:cubicBezTo>
                    <a:pt x="4" y="112"/>
                    <a:pt x="8" y="100"/>
                    <a:pt x="31" y="88"/>
                  </a:cubicBezTo>
                  <a:cubicBezTo>
                    <a:pt x="33" y="91"/>
                    <a:pt x="34" y="94"/>
                    <a:pt x="37" y="99"/>
                  </a:cubicBezTo>
                  <a:cubicBezTo>
                    <a:pt x="40" y="95"/>
                    <a:pt x="44" y="93"/>
                    <a:pt x="45" y="89"/>
                  </a:cubicBezTo>
                  <a:cubicBezTo>
                    <a:pt x="48" y="82"/>
                    <a:pt x="44" y="76"/>
                    <a:pt x="36" y="77"/>
                  </a:cubicBezTo>
                  <a:cubicBezTo>
                    <a:pt x="27" y="77"/>
                    <a:pt x="18" y="78"/>
                    <a:pt x="10" y="79"/>
                  </a:cubicBezTo>
                  <a:cubicBezTo>
                    <a:pt x="2" y="80"/>
                    <a:pt x="0" y="76"/>
                    <a:pt x="3" y="70"/>
                  </a:cubicBezTo>
                  <a:cubicBezTo>
                    <a:pt x="4" y="65"/>
                    <a:pt x="7" y="61"/>
                    <a:pt x="10" y="57"/>
                  </a:cubicBezTo>
                  <a:cubicBezTo>
                    <a:pt x="23" y="40"/>
                    <a:pt x="36" y="24"/>
                    <a:pt x="48" y="8"/>
                  </a:cubicBezTo>
                  <a:cubicBezTo>
                    <a:pt x="55" y="0"/>
                    <a:pt x="65" y="0"/>
                    <a:pt x="69" y="9"/>
                  </a:cubicBezTo>
                  <a:cubicBezTo>
                    <a:pt x="70" y="12"/>
                    <a:pt x="66" y="16"/>
                    <a:pt x="64" y="19"/>
                  </a:cubicBezTo>
                  <a:cubicBezTo>
                    <a:pt x="51" y="33"/>
                    <a:pt x="38" y="46"/>
                    <a:pt x="23" y="61"/>
                  </a:cubicBezTo>
                  <a:cubicBezTo>
                    <a:pt x="35" y="64"/>
                    <a:pt x="43" y="63"/>
                    <a:pt x="49" y="56"/>
                  </a:cubicBezTo>
                  <a:cubicBezTo>
                    <a:pt x="60" y="45"/>
                    <a:pt x="60" y="45"/>
                    <a:pt x="73" y="56"/>
                  </a:cubicBezTo>
                  <a:cubicBezTo>
                    <a:pt x="69" y="62"/>
                    <a:pt x="64" y="68"/>
                    <a:pt x="59" y="74"/>
                  </a:cubicBezTo>
                  <a:cubicBezTo>
                    <a:pt x="60" y="75"/>
                    <a:pt x="60" y="75"/>
                    <a:pt x="61" y="76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3BA05175-956B-46A3-89E5-E906E835F6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5266" y="5501551"/>
              <a:ext cx="445112" cy="532047"/>
            </a:xfrm>
            <a:custGeom>
              <a:avLst/>
              <a:gdLst>
                <a:gd name="T0" fmla="*/ 71 w 111"/>
                <a:gd name="T1" fmla="*/ 0 h 132"/>
                <a:gd name="T2" fmla="*/ 76 w 111"/>
                <a:gd name="T3" fmla="*/ 22 h 132"/>
                <a:gd name="T4" fmla="*/ 94 w 111"/>
                <a:gd name="T5" fmla="*/ 66 h 132"/>
                <a:gd name="T6" fmla="*/ 110 w 111"/>
                <a:gd name="T7" fmla="*/ 78 h 132"/>
                <a:gd name="T8" fmla="*/ 111 w 111"/>
                <a:gd name="T9" fmla="*/ 81 h 132"/>
                <a:gd name="T10" fmla="*/ 85 w 111"/>
                <a:gd name="T11" fmla="*/ 101 h 132"/>
                <a:gd name="T12" fmla="*/ 83 w 111"/>
                <a:gd name="T13" fmla="*/ 100 h 132"/>
                <a:gd name="T14" fmla="*/ 82 w 111"/>
                <a:gd name="T15" fmla="*/ 72 h 132"/>
                <a:gd name="T16" fmla="*/ 62 w 111"/>
                <a:gd name="T17" fmla="*/ 26 h 132"/>
                <a:gd name="T18" fmla="*/ 54 w 111"/>
                <a:gd name="T19" fmla="*/ 21 h 132"/>
                <a:gd name="T20" fmla="*/ 54 w 111"/>
                <a:gd name="T21" fmla="*/ 29 h 132"/>
                <a:gd name="T22" fmla="*/ 58 w 111"/>
                <a:gd name="T23" fmla="*/ 47 h 132"/>
                <a:gd name="T24" fmla="*/ 51 w 111"/>
                <a:gd name="T25" fmla="*/ 41 h 132"/>
                <a:gd name="T26" fmla="*/ 23 w 111"/>
                <a:gd name="T27" fmla="*/ 46 h 132"/>
                <a:gd name="T28" fmla="*/ 19 w 111"/>
                <a:gd name="T29" fmla="*/ 84 h 132"/>
                <a:gd name="T30" fmla="*/ 32 w 111"/>
                <a:gd name="T31" fmla="*/ 109 h 132"/>
                <a:gd name="T32" fmla="*/ 61 w 111"/>
                <a:gd name="T33" fmla="*/ 109 h 132"/>
                <a:gd name="T34" fmla="*/ 76 w 111"/>
                <a:gd name="T35" fmla="*/ 85 h 132"/>
                <a:gd name="T36" fmla="*/ 77 w 111"/>
                <a:gd name="T37" fmla="*/ 91 h 132"/>
                <a:gd name="T38" fmla="*/ 50 w 111"/>
                <a:gd name="T39" fmla="*/ 128 h 132"/>
                <a:gd name="T40" fmla="*/ 19 w 111"/>
                <a:gd name="T41" fmla="*/ 119 h 132"/>
                <a:gd name="T42" fmla="*/ 5 w 111"/>
                <a:gd name="T43" fmla="*/ 61 h 132"/>
                <a:gd name="T44" fmla="*/ 24 w 111"/>
                <a:gd name="T45" fmla="*/ 33 h 132"/>
                <a:gd name="T46" fmla="*/ 68 w 111"/>
                <a:gd name="T47" fmla="*/ 2 h 132"/>
                <a:gd name="T48" fmla="*/ 71 w 111"/>
                <a:gd name="T4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1" h="132">
                  <a:moveTo>
                    <a:pt x="71" y="0"/>
                  </a:moveTo>
                  <a:cubicBezTo>
                    <a:pt x="73" y="7"/>
                    <a:pt x="73" y="15"/>
                    <a:pt x="76" y="22"/>
                  </a:cubicBezTo>
                  <a:cubicBezTo>
                    <a:pt x="82" y="37"/>
                    <a:pt x="88" y="51"/>
                    <a:pt x="94" y="66"/>
                  </a:cubicBezTo>
                  <a:cubicBezTo>
                    <a:pt x="97" y="73"/>
                    <a:pt x="100" y="80"/>
                    <a:pt x="110" y="78"/>
                  </a:cubicBezTo>
                  <a:cubicBezTo>
                    <a:pt x="110" y="79"/>
                    <a:pt x="111" y="80"/>
                    <a:pt x="111" y="81"/>
                  </a:cubicBezTo>
                  <a:cubicBezTo>
                    <a:pt x="102" y="87"/>
                    <a:pt x="94" y="94"/>
                    <a:pt x="85" y="101"/>
                  </a:cubicBezTo>
                  <a:cubicBezTo>
                    <a:pt x="84" y="101"/>
                    <a:pt x="83" y="100"/>
                    <a:pt x="83" y="100"/>
                  </a:cubicBezTo>
                  <a:cubicBezTo>
                    <a:pt x="90" y="90"/>
                    <a:pt x="86" y="81"/>
                    <a:pt x="82" y="72"/>
                  </a:cubicBezTo>
                  <a:cubicBezTo>
                    <a:pt x="75" y="57"/>
                    <a:pt x="68" y="41"/>
                    <a:pt x="62" y="26"/>
                  </a:cubicBezTo>
                  <a:cubicBezTo>
                    <a:pt x="60" y="24"/>
                    <a:pt x="57" y="22"/>
                    <a:pt x="54" y="21"/>
                  </a:cubicBezTo>
                  <a:cubicBezTo>
                    <a:pt x="54" y="23"/>
                    <a:pt x="54" y="26"/>
                    <a:pt x="54" y="29"/>
                  </a:cubicBezTo>
                  <a:cubicBezTo>
                    <a:pt x="56" y="35"/>
                    <a:pt x="58" y="40"/>
                    <a:pt x="58" y="47"/>
                  </a:cubicBezTo>
                  <a:cubicBezTo>
                    <a:pt x="56" y="45"/>
                    <a:pt x="54" y="43"/>
                    <a:pt x="51" y="41"/>
                  </a:cubicBezTo>
                  <a:cubicBezTo>
                    <a:pt x="40" y="32"/>
                    <a:pt x="31" y="33"/>
                    <a:pt x="23" y="46"/>
                  </a:cubicBezTo>
                  <a:cubicBezTo>
                    <a:pt x="15" y="58"/>
                    <a:pt x="14" y="71"/>
                    <a:pt x="19" y="84"/>
                  </a:cubicBezTo>
                  <a:cubicBezTo>
                    <a:pt x="22" y="92"/>
                    <a:pt x="27" y="101"/>
                    <a:pt x="32" y="109"/>
                  </a:cubicBezTo>
                  <a:cubicBezTo>
                    <a:pt x="40" y="120"/>
                    <a:pt x="52" y="120"/>
                    <a:pt x="61" y="109"/>
                  </a:cubicBezTo>
                  <a:cubicBezTo>
                    <a:pt x="66" y="102"/>
                    <a:pt x="70" y="94"/>
                    <a:pt x="76" y="85"/>
                  </a:cubicBezTo>
                  <a:cubicBezTo>
                    <a:pt x="76" y="89"/>
                    <a:pt x="77" y="90"/>
                    <a:pt x="77" y="91"/>
                  </a:cubicBezTo>
                  <a:cubicBezTo>
                    <a:pt x="77" y="105"/>
                    <a:pt x="63" y="123"/>
                    <a:pt x="50" y="128"/>
                  </a:cubicBezTo>
                  <a:cubicBezTo>
                    <a:pt x="39" y="132"/>
                    <a:pt x="27" y="129"/>
                    <a:pt x="19" y="119"/>
                  </a:cubicBezTo>
                  <a:cubicBezTo>
                    <a:pt x="6" y="102"/>
                    <a:pt x="0" y="83"/>
                    <a:pt x="5" y="61"/>
                  </a:cubicBezTo>
                  <a:cubicBezTo>
                    <a:pt x="8" y="49"/>
                    <a:pt x="14" y="40"/>
                    <a:pt x="24" y="33"/>
                  </a:cubicBezTo>
                  <a:cubicBezTo>
                    <a:pt x="39" y="23"/>
                    <a:pt x="53" y="12"/>
                    <a:pt x="68" y="2"/>
                  </a:cubicBezTo>
                  <a:cubicBezTo>
                    <a:pt x="69" y="1"/>
                    <a:pt x="71" y="0"/>
                    <a:pt x="71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3C5FBBC7-7EE1-456D-9C81-EC7A14F0C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38387" y="1019137"/>
              <a:ext cx="410337" cy="399904"/>
            </a:xfrm>
            <a:custGeom>
              <a:avLst/>
              <a:gdLst>
                <a:gd name="T0" fmla="*/ 75 w 102"/>
                <a:gd name="T1" fmla="*/ 68 h 99"/>
                <a:gd name="T2" fmla="*/ 95 w 102"/>
                <a:gd name="T3" fmla="*/ 91 h 99"/>
                <a:gd name="T4" fmla="*/ 74 w 102"/>
                <a:gd name="T5" fmla="*/ 85 h 99"/>
                <a:gd name="T6" fmla="*/ 56 w 102"/>
                <a:gd name="T7" fmla="*/ 85 h 99"/>
                <a:gd name="T8" fmla="*/ 12 w 102"/>
                <a:gd name="T9" fmla="*/ 76 h 99"/>
                <a:gd name="T10" fmla="*/ 0 w 102"/>
                <a:gd name="T11" fmla="*/ 55 h 99"/>
                <a:gd name="T12" fmla="*/ 2 w 102"/>
                <a:gd name="T13" fmla="*/ 53 h 99"/>
                <a:gd name="T14" fmla="*/ 10 w 102"/>
                <a:gd name="T15" fmla="*/ 57 h 99"/>
                <a:gd name="T16" fmla="*/ 29 w 102"/>
                <a:gd name="T17" fmla="*/ 75 h 99"/>
                <a:gd name="T18" fmla="*/ 52 w 102"/>
                <a:gd name="T19" fmla="*/ 71 h 99"/>
                <a:gd name="T20" fmla="*/ 21 w 102"/>
                <a:gd name="T21" fmla="*/ 50 h 99"/>
                <a:gd name="T22" fmla="*/ 10 w 102"/>
                <a:gd name="T23" fmla="*/ 41 h 99"/>
                <a:gd name="T24" fmla="*/ 13 w 102"/>
                <a:gd name="T25" fmla="*/ 24 h 99"/>
                <a:gd name="T26" fmla="*/ 22 w 102"/>
                <a:gd name="T27" fmla="*/ 27 h 99"/>
                <a:gd name="T28" fmla="*/ 52 w 102"/>
                <a:gd name="T29" fmla="*/ 58 h 99"/>
                <a:gd name="T30" fmla="*/ 60 w 102"/>
                <a:gd name="T31" fmla="*/ 57 h 99"/>
                <a:gd name="T32" fmla="*/ 61 w 102"/>
                <a:gd name="T33" fmla="*/ 52 h 99"/>
                <a:gd name="T34" fmla="*/ 72 w 102"/>
                <a:gd name="T35" fmla="*/ 35 h 99"/>
                <a:gd name="T36" fmla="*/ 80 w 102"/>
                <a:gd name="T37" fmla="*/ 28 h 99"/>
                <a:gd name="T38" fmla="*/ 72 w 102"/>
                <a:gd name="T39" fmla="*/ 19 h 99"/>
                <a:gd name="T40" fmla="*/ 57 w 102"/>
                <a:gd name="T41" fmla="*/ 13 h 99"/>
                <a:gd name="T42" fmla="*/ 67 w 102"/>
                <a:gd name="T43" fmla="*/ 5 h 99"/>
                <a:gd name="T44" fmla="*/ 102 w 102"/>
                <a:gd name="T45" fmla="*/ 24 h 99"/>
                <a:gd name="T46" fmla="*/ 96 w 102"/>
                <a:gd name="T47" fmla="*/ 36 h 99"/>
                <a:gd name="T48" fmla="*/ 75 w 102"/>
                <a:gd name="T49" fmla="*/ 6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2" h="99">
                  <a:moveTo>
                    <a:pt x="75" y="68"/>
                  </a:moveTo>
                  <a:cubicBezTo>
                    <a:pt x="82" y="74"/>
                    <a:pt x="94" y="77"/>
                    <a:pt x="95" y="91"/>
                  </a:cubicBezTo>
                  <a:cubicBezTo>
                    <a:pt x="86" y="94"/>
                    <a:pt x="79" y="91"/>
                    <a:pt x="74" y="85"/>
                  </a:cubicBezTo>
                  <a:cubicBezTo>
                    <a:pt x="67" y="80"/>
                    <a:pt x="62" y="80"/>
                    <a:pt x="56" y="85"/>
                  </a:cubicBezTo>
                  <a:cubicBezTo>
                    <a:pt x="37" y="99"/>
                    <a:pt x="24" y="96"/>
                    <a:pt x="12" y="76"/>
                  </a:cubicBezTo>
                  <a:cubicBezTo>
                    <a:pt x="8" y="69"/>
                    <a:pt x="4" y="62"/>
                    <a:pt x="0" y="55"/>
                  </a:cubicBezTo>
                  <a:cubicBezTo>
                    <a:pt x="1" y="54"/>
                    <a:pt x="2" y="54"/>
                    <a:pt x="2" y="53"/>
                  </a:cubicBezTo>
                  <a:cubicBezTo>
                    <a:pt x="5" y="54"/>
                    <a:pt x="8" y="55"/>
                    <a:pt x="10" y="57"/>
                  </a:cubicBezTo>
                  <a:cubicBezTo>
                    <a:pt x="17" y="63"/>
                    <a:pt x="23" y="69"/>
                    <a:pt x="29" y="75"/>
                  </a:cubicBezTo>
                  <a:cubicBezTo>
                    <a:pt x="39" y="83"/>
                    <a:pt x="43" y="83"/>
                    <a:pt x="52" y="71"/>
                  </a:cubicBezTo>
                  <a:cubicBezTo>
                    <a:pt x="42" y="64"/>
                    <a:pt x="32" y="57"/>
                    <a:pt x="21" y="50"/>
                  </a:cubicBezTo>
                  <a:cubicBezTo>
                    <a:pt x="17" y="47"/>
                    <a:pt x="13" y="44"/>
                    <a:pt x="10" y="41"/>
                  </a:cubicBezTo>
                  <a:cubicBezTo>
                    <a:pt x="4" y="34"/>
                    <a:pt x="5" y="29"/>
                    <a:pt x="13" y="24"/>
                  </a:cubicBezTo>
                  <a:cubicBezTo>
                    <a:pt x="17" y="22"/>
                    <a:pt x="20" y="22"/>
                    <a:pt x="22" y="27"/>
                  </a:cubicBezTo>
                  <a:cubicBezTo>
                    <a:pt x="27" y="42"/>
                    <a:pt x="41" y="48"/>
                    <a:pt x="52" y="58"/>
                  </a:cubicBezTo>
                  <a:cubicBezTo>
                    <a:pt x="54" y="59"/>
                    <a:pt x="58" y="58"/>
                    <a:pt x="60" y="57"/>
                  </a:cubicBezTo>
                  <a:cubicBezTo>
                    <a:pt x="61" y="57"/>
                    <a:pt x="62" y="53"/>
                    <a:pt x="61" y="52"/>
                  </a:cubicBezTo>
                  <a:cubicBezTo>
                    <a:pt x="59" y="42"/>
                    <a:pt x="64" y="38"/>
                    <a:pt x="72" y="35"/>
                  </a:cubicBezTo>
                  <a:cubicBezTo>
                    <a:pt x="75" y="33"/>
                    <a:pt x="78" y="30"/>
                    <a:pt x="80" y="28"/>
                  </a:cubicBezTo>
                  <a:cubicBezTo>
                    <a:pt x="78" y="25"/>
                    <a:pt x="76" y="21"/>
                    <a:pt x="72" y="19"/>
                  </a:cubicBezTo>
                  <a:cubicBezTo>
                    <a:pt x="69" y="17"/>
                    <a:pt x="64" y="16"/>
                    <a:pt x="57" y="13"/>
                  </a:cubicBezTo>
                  <a:cubicBezTo>
                    <a:pt x="61" y="9"/>
                    <a:pt x="64" y="6"/>
                    <a:pt x="67" y="5"/>
                  </a:cubicBezTo>
                  <a:cubicBezTo>
                    <a:pt x="78" y="0"/>
                    <a:pt x="101" y="12"/>
                    <a:pt x="102" y="24"/>
                  </a:cubicBezTo>
                  <a:cubicBezTo>
                    <a:pt x="102" y="28"/>
                    <a:pt x="100" y="34"/>
                    <a:pt x="96" y="36"/>
                  </a:cubicBezTo>
                  <a:cubicBezTo>
                    <a:pt x="84" y="42"/>
                    <a:pt x="75" y="52"/>
                    <a:pt x="75" y="68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60" name="Freeform 24">
              <a:extLst>
                <a:ext uri="{FF2B5EF4-FFF2-40B4-BE49-F238E27FC236}">
                  <a16:creationId xmlns:a16="http://schemas.microsoft.com/office/drawing/2014/main" id="{0A728BC7-3021-403A-B3C9-C902E7002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9767" y="4597418"/>
              <a:ext cx="424247" cy="535525"/>
            </a:xfrm>
            <a:custGeom>
              <a:avLst/>
              <a:gdLst>
                <a:gd name="T0" fmla="*/ 54 w 105"/>
                <a:gd name="T1" fmla="*/ 0 h 133"/>
                <a:gd name="T2" fmla="*/ 61 w 105"/>
                <a:gd name="T3" fmla="*/ 3 h 133"/>
                <a:gd name="T4" fmla="*/ 75 w 105"/>
                <a:gd name="T5" fmla="*/ 27 h 133"/>
                <a:gd name="T6" fmla="*/ 47 w 105"/>
                <a:gd name="T7" fmla="*/ 47 h 133"/>
                <a:gd name="T8" fmla="*/ 66 w 105"/>
                <a:gd name="T9" fmla="*/ 79 h 133"/>
                <a:gd name="T10" fmla="*/ 83 w 105"/>
                <a:gd name="T11" fmla="*/ 44 h 133"/>
                <a:gd name="T12" fmla="*/ 85 w 105"/>
                <a:gd name="T13" fmla="*/ 44 h 133"/>
                <a:gd name="T14" fmla="*/ 105 w 105"/>
                <a:gd name="T15" fmla="*/ 75 h 133"/>
                <a:gd name="T16" fmla="*/ 103 w 105"/>
                <a:gd name="T17" fmla="*/ 77 h 133"/>
                <a:gd name="T18" fmla="*/ 93 w 105"/>
                <a:gd name="T19" fmla="*/ 72 h 133"/>
                <a:gd name="T20" fmla="*/ 46 w 105"/>
                <a:gd name="T21" fmla="*/ 133 h 133"/>
                <a:gd name="T22" fmla="*/ 27 w 105"/>
                <a:gd name="T23" fmla="*/ 102 h 133"/>
                <a:gd name="T24" fmla="*/ 46 w 105"/>
                <a:gd name="T25" fmla="*/ 102 h 133"/>
                <a:gd name="T26" fmla="*/ 57 w 105"/>
                <a:gd name="T27" fmla="*/ 87 h 133"/>
                <a:gd name="T28" fmla="*/ 56 w 105"/>
                <a:gd name="T29" fmla="*/ 81 h 133"/>
                <a:gd name="T30" fmla="*/ 42 w 105"/>
                <a:gd name="T31" fmla="*/ 54 h 133"/>
                <a:gd name="T32" fmla="*/ 19 w 105"/>
                <a:gd name="T33" fmla="*/ 88 h 133"/>
                <a:gd name="T34" fmla="*/ 0 w 105"/>
                <a:gd name="T35" fmla="*/ 57 h 133"/>
                <a:gd name="T36" fmla="*/ 13 w 105"/>
                <a:gd name="T37" fmla="*/ 62 h 133"/>
                <a:gd name="T38" fmla="*/ 54 w 105"/>
                <a:gd name="T39" fmla="*/ 17 h 133"/>
                <a:gd name="T40" fmla="*/ 54 w 105"/>
                <a:gd name="T41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5" h="133">
                  <a:moveTo>
                    <a:pt x="54" y="0"/>
                  </a:moveTo>
                  <a:cubicBezTo>
                    <a:pt x="56" y="1"/>
                    <a:pt x="60" y="1"/>
                    <a:pt x="61" y="3"/>
                  </a:cubicBezTo>
                  <a:cubicBezTo>
                    <a:pt x="66" y="10"/>
                    <a:pt x="70" y="18"/>
                    <a:pt x="75" y="27"/>
                  </a:cubicBezTo>
                  <a:cubicBezTo>
                    <a:pt x="59" y="26"/>
                    <a:pt x="57" y="41"/>
                    <a:pt x="47" y="47"/>
                  </a:cubicBezTo>
                  <a:cubicBezTo>
                    <a:pt x="53" y="58"/>
                    <a:pt x="59" y="68"/>
                    <a:pt x="66" y="79"/>
                  </a:cubicBezTo>
                  <a:cubicBezTo>
                    <a:pt x="75" y="68"/>
                    <a:pt x="89" y="62"/>
                    <a:pt x="83" y="44"/>
                  </a:cubicBezTo>
                  <a:cubicBezTo>
                    <a:pt x="83" y="44"/>
                    <a:pt x="84" y="44"/>
                    <a:pt x="85" y="44"/>
                  </a:cubicBezTo>
                  <a:cubicBezTo>
                    <a:pt x="92" y="54"/>
                    <a:pt x="98" y="65"/>
                    <a:pt x="105" y="75"/>
                  </a:cubicBezTo>
                  <a:cubicBezTo>
                    <a:pt x="104" y="76"/>
                    <a:pt x="104" y="76"/>
                    <a:pt x="103" y="77"/>
                  </a:cubicBezTo>
                  <a:cubicBezTo>
                    <a:pt x="100" y="75"/>
                    <a:pt x="97" y="74"/>
                    <a:pt x="93" y="72"/>
                  </a:cubicBezTo>
                  <a:cubicBezTo>
                    <a:pt x="78" y="92"/>
                    <a:pt x="55" y="106"/>
                    <a:pt x="46" y="133"/>
                  </a:cubicBezTo>
                  <a:cubicBezTo>
                    <a:pt x="40" y="123"/>
                    <a:pt x="34" y="114"/>
                    <a:pt x="27" y="102"/>
                  </a:cubicBezTo>
                  <a:cubicBezTo>
                    <a:pt x="35" y="105"/>
                    <a:pt x="41" y="109"/>
                    <a:pt x="46" y="102"/>
                  </a:cubicBezTo>
                  <a:cubicBezTo>
                    <a:pt x="49" y="97"/>
                    <a:pt x="53" y="92"/>
                    <a:pt x="57" y="87"/>
                  </a:cubicBezTo>
                  <a:cubicBezTo>
                    <a:pt x="58" y="86"/>
                    <a:pt x="57" y="83"/>
                    <a:pt x="56" y="81"/>
                  </a:cubicBezTo>
                  <a:cubicBezTo>
                    <a:pt x="52" y="72"/>
                    <a:pt x="47" y="64"/>
                    <a:pt x="42" y="54"/>
                  </a:cubicBezTo>
                  <a:cubicBezTo>
                    <a:pt x="32" y="65"/>
                    <a:pt x="19" y="71"/>
                    <a:pt x="19" y="88"/>
                  </a:cubicBezTo>
                  <a:cubicBezTo>
                    <a:pt x="13" y="79"/>
                    <a:pt x="8" y="69"/>
                    <a:pt x="0" y="57"/>
                  </a:cubicBezTo>
                  <a:cubicBezTo>
                    <a:pt x="6" y="59"/>
                    <a:pt x="9" y="60"/>
                    <a:pt x="13" y="62"/>
                  </a:cubicBezTo>
                  <a:cubicBezTo>
                    <a:pt x="26" y="47"/>
                    <a:pt x="40" y="32"/>
                    <a:pt x="54" y="17"/>
                  </a:cubicBezTo>
                  <a:cubicBezTo>
                    <a:pt x="58" y="12"/>
                    <a:pt x="58" y="6"/>
                    <a:pt x="54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61" name="Freeform 25">
              <a:extLst>
                <a:ext uri="{FF2B5EF4-FFF2-40B4-BE49-F238E27FC236}">
                  <a16:creationId xmlns:a16="http://schemas.microsoft.com/office/drawing/2014/main" id="{C145BB2E-F703-4719-9774-A99C7B326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98350" y="876561"/>
              <a:ext cx="584209" cy="306015"/>
            </a:xfrm>
            <a:custGeom>
              <a:avLst/>
              <a:gdLst>
                <a:gd name="T0" fmla="*/ 133 w 145"/>
                <a:gd name="T1" fmla="*/ 1 h 76"/>
                <a:gd name="T2" fmla="*/ 143 w 145"/>
                <a:gd name="T3" fmla="*/ 17 h 76"/>
                <a:gd name="T4" fmla="*/ 131 w 145"/>
                <a:gd name="T5" fmla="*/ 32 h 76"/>
                <a:gd name="T6" fmla="*/ 118 w 145"/>
                <a:gd name="T7" fmla="*/ 31 h 76"/>
                <a:gd name="T8" fmla="*/ 104 w 145"/>
                <a:gd name="T9" fmla="*/ 29 h 76"/>
                <a:gd name="T10" fmla="*/ 101 w 145"/>
                <a:gd name="T11" fmla="*/ 51 h 76"/>
                <a:gd name="T12" fmla="*/ 86 w 145"/>
                <a:gd name="T13" fmla="*/ 70 h 76"/>
                <a:gd name="T14" fmla="*/ 67 w 145"/>
                <a:gd name="T15" fmla="*/ 64 h 76"/>
                <a:gd name="T16" fmla="*/ 69 w 145"/>
                <a:gd name="T17" fmla="*/ 62 h 76"/>
                <a:gd name="T18" fmla="*/ 88 w 145"/>
                <a:gd name="T19" fmla="*/ 45 h 76"/>
                <a:gd name="T20" fmla="*/ 78 w 145"/>
                <a:gd name="T21" fmla="*/ 27 h 76"/>
                <a:gd name="T22" fmla="*/ 28 w 145"/>
                <a:gd name="T23" fmla="*/ 32 h 76"/>
                <a:gd name="T24" fmla="*/ 11 w 145"/>
                <a:gd name="T25" fmla="*/ 40 h 76"/>
                <a:gd name="T26" fmla="*/ 3 w 145"/>
                <a:gd name="T27" fmla="*/ 31 h 76"/>
                <a:gd name="T28" fmla="*/ 29 w 145"/>
                <a:gd name="T29" fmla="*/ 2 h 76"/>
                <a:gd name="T30" fmla="*/ 42 w 145"/>
                <a:gd name="T31" fmla="*/ 6 h 76"/>
                <a:gd name="T32" fmla="*/ 49 w 145"/>
                <a:gd name="T33" fmla="*/ 10 h 76"/>
                <a:gd name="T34" fmla="*/ 108 w 145"/>
                <a:gd name="T35" fmla="*/ 16 h 76"/>
                <a:gd name="T36" fmla="*/ 133 w 145"/>
                <a:gd name="T37" fmla="*/ 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5" h="76">
                  <a:moveTo>
                    <a:pt x="133" y="1"/>
                  </a:moveTo>
                  <a:cubicBezTo>
                    <a:pt x="137" y="8"/>
                    <a:pt x="141" y="12"/>
                    <a:pt x="143" y="17"/>
                  </a:cubicBezTo>
                  <a:cubicBezTo>
                    <a:pt x="145" y="26"/>
                    <a:pt x="140" y="32"/>
                    <a:pt x="131" y="32"/>
                  </a:cubicBezTo>
                  <a:cubicBezTo>
                    <a:pt x="126" y="32"/>
                    <a:pt x="122" y="31"/>
                    <a:pt x="118" y="31"/>
                  </a:cubicBezTo>
                  <a:cubicBezTo>
                    <a:pt x="113" y="30"/>
                    <a:pt x="109" y="30"/>
                    <a:pt x="104" y="29"/>
                  </a:cubicBezTo>
                  <a:cubicBezTo>
                    <a:pt x="103" y="37"/>
                    <a:pt x="104" y="45"/>
                    <a:pt x="101" y="51"/>
                  </a:cubicBezTo>
                  <a:cubicBezTo>
                    <a:pt x="98" y="58"/>
                    <a:pt x="93" y="65"/>
                    <a:pt x="86" y="70"/>
                  </a:cubicBezTo>
                  <a:cubicBezTo>
                    <a:pt x="79" y="76"/>
                    <a:pt x="73" y="73"/>
                    <a:pt x="67" y="64"/>
                  </a:cubicBezTo>
                  <a:cubicBezTo>
                    <a:pt x="68" y="63"/>
                    <a:pt x="69" y="62"/>
                    <a:pt x="69" y="62"/>
                  </a:cubicBezTo>
                  <a:cubicBezTo>
                    <a:pt x="83" y="64"/>
                    <a:pt x="86" y="56"/>
                    <a:pt x="88" y="45"/>
                  </a:cubicBezTo>
                  <a:cubicBezTo>
                    <a:pt x="90" y="34"/>
                    <a:pt x="89" y="31"/>
                    <a:pt x="78" y="27"/>
                  </a:cubicBezTo>
                  <a:cubicBezTo>
                    <a:pt x="61" y="21"/>
                    <a:pt x="44" y="22"/>
                    <a:pt x="28" y="32"/>
                  </a:cubicBezTo>
                  <a:cubicBezTo>
                    <a:pt x="23" y="35"/>
                    <a:pt x="17" y="38"/>
                    <a:pt x="11" y="40"/>
                  </a:cubicBezTo>
                  <a:cubicBezTo>
                    <a:pt x="4" y="42"/>
                    <a:pt x="0" y="37"/>
                    <a:pt x="3" y="31"/>
                  </a:cubicBezTo>
                  <a:cubicBezTo>
                    <a:pt x="9" y="20"/>
                    <a:pt x="16" y="8"/>
                    <a:pt x="29" y="2"/>
                  </a:cubicBezTo>
                  <a:cubicBezTo>
                    <a:pt x="34" y="0"/>
                    <a:pt x="39" y="0"/>
                    <a:pt x="42" y="6"/>
                  </a:cubicBezTo>
                  <a:cubicBezTo>
                    <a:pt x="43" y="8"/>
                    <a:pt x="46" y="10"/>
                    <a:pt x="49" y="10"/>
                  </a:cubicBezTo>
                  <a:cubicBezTo>
                    <a:pt x="69" y="12"/>
                    <a:pt x="89" y="14"/>
                    <a:pt x="108" y="16"/>
                  </a:cubicBezTo>
                  <a:cubicBezTo>
                    <a:pt x="119" y="18"/>
                    <a:pt x="127" y="13"/>
                    <a:pt x="133" y="1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62" name="Freeform 26">
              <a:extLst>
                <a:ext uri="{FF2B5EF4-FFF2-40B4-BE49-F238E27FC236}">
                  <a16:creationId xmlns:a16="http://schemas.microsoft.com/office/drawing/2014/main" id="{66632429-7263-43EC-9898-F0B0C20A80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41113" y="6002303"/>
              <a:ext cx="333833" cy="455543"/>
            </a:xfrm>
            <a:custGeom>
              <a:avLst/>
              <a:gdLst>
                <a:gd name="T0" fmla="*/ 0 w 83"/>
                <a:gd name="T1" fmla="*/ 55 h 114"/>
                <a:gd name="T2" fmla="*/ 14 w 83"/>
                <a:gd name="T3" fmla="*/ 19 h 114"/>
                <a:gd name="T4" fmla="*/ 63 w 83"/>
                <a:gd name="T5" fmla="*/ 19 h 114"/>
                <a:gd name="T6" fmla="*/ 64 w 83"/>
                <a:gd name="T7" fmla="*/ 94 h 114"/>
                <a:gd name="T8" fmla="*/ 12 w 83"/>
                <a:gd name="T9" fmla="*/ 90 h 114"/>
                <a:gd name="T10" fmla="*/ 0 w 83"/>
                <a:gd name="T11" fmla="*/ 55 h 114"/>
                <a:gd name="T12" fmla="*/ 63 w 83"/>
                <a:gd name="T13" fmla="*/ 66 h 114"/>
                <a:gd name="T14" fmla="*/ 49 w 83"/>
                <a:gd name="T15" fmla="*/ 23 h 114"/>
                <a:gd name="T16" fmla="*/ 37 w 83"/>
                <a:gd name="T17" fmla="*/ 15 h 114"/>
                <a:gd name="T18" fmla="*/ 23 w 83"/>
                <a:gd name="T19" fmla="*/ 23 h 114"/>
                <a:gd name="T20" fmla="*/ 30 w 83"/>
                <a:gd name="T21" fmla="*/ 93 h 114"/>
                <a:gd name="T22" fmla="*/ 53 w 83"/>
                <a:gd name="T23" fmla="*/ 92 h 114"/>
                <a:gd name="T24" fmla="*/ 63 w 83"/>
                <a:gd name="T25" fmla="*/ 6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14">
                  <a:moveTo>
                    <a:pt x="0" y="55"/>
                  </a:moveTo>
                  <a:cubicBezTo>
                    <a:pt x="4" y="43"/>
                    <a:pt x="7" y="29"/>
                    <a:pt x="14" y="19"/>
                  </a:cubicBezTo>
                  <a:cubicBezTo>
                    <a:pt x="26" y="0"/>
                    <a:pt x="52" y="0"/>
                    <a:pt x="63" y="19"/>
                  </a:cubicBezTo>
                  <a:cubicBezTo>
                    <a:pt x="80" y="47"/>
                    <a:pt x="83" y="70"/>
                    <a:pt x="64" y="94"/>
                  </a:cubicBezTo>
                  <a:cubicBezTo>
                    <a:pt x="48" y="114"/>
                    <a:pt x="24" y="113"/>
                    <a:pt x="12" y="90"/>
                  </a:cubicBezTo>
                  <a:cubicBezTo>
                    <a:pt x="6" y="80"/>
                    <a:pt x="4" y="68"/>
                    <a:pt x="0" y="55"/>
                  </a:cubicBezTo>
                  <a:close/>
                  <a:moveTo>
                    <a:pt x="63" y="66"/>
                  </a:moveTo>
                  <a:cubicBezTo>
                    <a:pt x="58" y="51"/>
                    <a:pt x="55" y="36"/>
                    <a:pt x="49" y="23"/>
                  </a:cubicBezTo>
                  <a:cubicBezTo>
                    <a:pt x="48" y="19"/>
                    <a:pt x="41" y="15"/>
                    <a:pt x="37" y="15"/>
                  </a:cubicBezTo>
                  <a:cubicBezTo>
                    <a:pt x="32" y="15"/>
                    <a:pt x="26" y="19"/>
                    <a:pt x="23" y="23"/>
                  </a:cubicBezTo>
                  <a:cubicBezTo>
                    <a:pt x="12" y="40"/>
                    <a:pt x="17" y="77"/>
                    <a:pt x="30" y="93"/>
                  </a:cubicBezTo>
                  <a:cubicBezTo>
                    <a:pt x="37" y="101"/>
                    <a:pt x="47" y="101"/>
                    <a:pt x="53" y="92"/>
                  </a:cubicBezTo>
                  <a:cubicBezTo>
                    <a:pt x="57" y="84"/>
                    <a:pt x="59" y="75"/>
                    <a:pt x="63" y="66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63" name="Freeform 27">
              <a:extLst>
                <a:ext uri="{FF2B5EF4-FFF2-40B4-BE49-F238E27FC236}">
                  <a16:creationId xmlns:a16="http://schemas.microsoft.com/office/drawing/2014/main" id="{C2493468-F589-4D9B-8855-3BAC8FE15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83403" y="5035575"/>
              <a:ext cx="379042" cy="535525"/>
            </a:xfrm>
            <a:custGeom>
              <a:avLst/>
              <a:gdLst>
                <a:gd name="T0" fmla="*/ 35 w 94"/>
                <a:gd name="T1" fmla="*/ 21 h 133"/>
                <a:gd name="T2" fmla="*/ 56 w 94"/>
                <a:gd name="T3" fmla="*/ 0 h 133"/>
                <a:gd name="T4" fmla="*/ 61 w 94"/>
                <a:gd name="T5" fmla="*/ 26 h 133"/>
                <a:gd name="T6" fmla="*/ 88 w 94"/>
                <a:gd name="T7" fmla="*/ 70 h 133"/>
                <a:gd name="T8" fmla="*/ 94 w 94"/>
                <a:gd name="T9" fmla="*/ 84 h 133"/>
                <a:gd name="T10" fmla="*/ 24 w 94"/>
                <a:gd name="T11" fmla="*/ 66 h 133"/>
                <a:gd name="T12" fmla="*/ 62 w 94"/>
                <a:gd name="T13" fmla="*/ 115 h 133"/>
                <a:gd name="T14" fmla="*/ 47 w 94"/>
                <a:gd name="T15" fmla="*/ 133 h 133"/>
                <a:gd name="T16" fmla="*/ 12 w 94"/>
                <a:gd name="T17" fmla="*/ 66 h 133"/>
                <a:gd name="T18" fmla="*/ 0 w 94"/>
                <a:gd name="T19" fmla="*/ 60 h 133"/>
                <a:gd name="T20" fmla="*/ 26 w 94"/>
                <a:gd name="T21" fmla="*/ 49 h 133"/>
                <a:gd name="T22" fmla="*/ 71 w 94"/>
                <a:gd name="T23" fmla="*/ 58 h 133"/>
                <a:gd name="T24" fmla="*/ 47 w 94"/>
                <a:gd name="T25" fmla="*/ 21 h 133"/>
                <a:gd name="T26" fmla="*/ 35 w 94"/>
                <a:gd name="T27" fmla="*/ 2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4" h="133">
                  <a:moveTo>
                    <a:pt x="35" y="21"/>
                  </a:moveTo>
                  <a:cubicBezTo>
                    <a:pt x="39" y="11"/>
                    <a:pt x="47" y="5"/>
                    <a:pt x="56" y="0"/>
                  </a:cubicBezTo>
                  <a:cubicBezTo>
                    <a:pt x="51" y="10"/>
                    <a:pt x="56" y="18"/>
                    <a:pt x="61" y="26"/>
                  </a:cubicBezTo>
                  <a:cubicBezTo>
                    <a:pt x="70" y="40"/>
                    <a:pt x="79" y="55"/>
                    <a:pt x="88" y="70"/>
                  </a:cubicBezTo>
                  <a:cubicBezTo>
                    <a:pt x="90" y="73"/>
                    <a:pt x="91" y="77"/>
                    <a:pt x="94" y="84"/>
                  </a:cubicBezTo>
                  <a:cubicBezTo>
                    <a:pt x="69" y="77"/>
                    <a:pt x="47" y="71"/>
                    <a:pt x="24" y="66"/>
                  </a:cubicBezTo>
                  <a:cubicBezTo>
                    <a:pt x="36" y="82"/>
                    <a:pt x="40" y="106"/>
                    <a:pt x="62" y="115"/>
                  </a:cubicBezTo>
                  <a:cubicBezTo>
                    <a:pt x="57" y="121"/>
                    <a:pt x="52" y="127"/>
                    <a:pt x="47" y="133"/>
                  </a:cubicBezTo>
                  <a:cubicBezTo>
                    <a:pt x="44" y="106"/>
                    <a:pt x="24" y="88"/>
                    <a:pt x="12" y="66"/>
                  </a:cubicBezTo>
                  <a:cubicBezTo>
                    <a:pt x="11" y="63"/>
                    <a:pt x="4" y="62"/>
                    <a:pt x="0" y="60"/>
                  </a:cubicBezTo>
                  <a:cubicBezTo>
                    <a:pt x="8" y="46"/>
                    <a:pt x="11" y="45"/>
                    <a:pt x="26" y="49"/>
                  </a:cubicBezTo>
                  <a:cubicBezTo>
                    <a:pt x="41" y="52"/>
                    <a:pt x="55" y="56"/>
                    <a:pt x="71" y="58"/>
                  </a:cubicBezTo>
                  <a:cubicBezTo>
                    <a:pt x="63" y="46"/>
                    <a:pt x="55" y="33"/>
                    <a:pt x="47" y="21"/>
                  </a:cubicBezTo>
                  <a:cubicBezTo>
                    <a:pt x="46" y="20"/>
                    <a:pt x="40" y="21"/>
                    <a:pt x="35" y="21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64" name="Freeform 28">
              <a:extLst>
                <a:ext uri="{FF2B5EF4-FFF2-40B4-BE49-F238E27FC236}">
                  <a16:creationId xmlns:a16="http://schemas.microsoft.com/office/drawing/2014/main" id="{CF97C2AC-5148-4E68-9D74-043DF3ED2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4334" y="5602398"/>
              <a:ext cx="351222" cy="483363"/>
            </a:xfrm>
            <a:custGeom>
              <a:avLst/>
              <a:gdLst>
                <a:gd name="T0" fmla="*/ 52 w 87"/>
                <a:gd name="T1" fmla="*/ 18 h 120"/>
                <a:gd name="T2" fmla="*/ 46 w 87"/>
                <a:gd name="T3" fmla="*/ 35 h 120"/>
                <a:gd name="T4" fmla="*/ 45 w 87"/>
                <a:gd name="T5" fmla="*/ 51 h 120"/>
                <a:gd name="T6" fmla="*/ 68 w 87"/>
                <a:gd name="T7" fmla="*/ 56 h 120"/>
                <a:gd name="T8" fmla="*/ 72 w 87"/>
                <a:gd name="T9" fmla="*/ 55 h 120"/>
                <a:gd name="T10" fmla="*/ 60 w 87"/>
                <a:gd name="T11" fmla="*/ 83 h 120"/>
                <a:gd name="T12" fmla="*/ 58 w 87"/>
                <a:gd name="T13" fmla="*/ 84 h 120"/>
                <a:gd name="T14" fmla="*/ 38 w 87"/>
                <a:gd name="T15" fmla="*/ 56 h 120"/>
                <a:gd name="T16" fmla="*/ 28 w 87"/>
                <a:gd name="T17" fmla="*/ 84 h 120"/>
                <a:gd name="T18" fmla="*/ 53 w 87"/>
                <a:gd name="T19" fmla="*/ 102 h 120"/>
                <a:gd name="T20" fmla="*/ 66 w 87"/>
                <a:gd name="T21" fmla="*/ 97 h 120"/>
                <a:gd name="T22" fmla="*/ 68 w 87"/>
                <a:gd name="T23" fmla="*/ 99 h 120"/>
                <a:gd name="T24" fmla="*/ 55 w 87"/>
                <a:gd name="T25" fmla="*/ 120 h 120"/>
                <a:gd name="T26" fmla="*/ 0 w 87"/>
                <a:gd name="T27" fmla="*/ 83 h 120"/>
                <a:gd name="T28" fmla="*/ 17 w 87"/>
                <a:gd name="T29" fmla="*/ 70 h 120"/>
                <a:gd name="T30" fmla="*/ 35 w 87"/>
                <a:gd name="T31" fmla="*/ 21 h 120"/>
                <a:gd name="T32" fmla="*/ 38 w 87"/>
                <a:gd name="T33" fmla="*/ 0 h 120"/>
                <a:gd name="T34" fmla="*/ 42 w 87"/>
                <a:gd name="T35" fmla="*/ 1 h 120"/>
                <a:gd name="T36" fmla="*/ 81 w 87"/>
                <a:gd name="T37" fmla="*/ 29 h 120"/>
                <a:gd name="T38" fmla="*/ 77 w 87"/>
                <a:gd name="T39" fmla="*/ 53 h 120"/>
                <a:gd name="T40" fmla="*/ 52 w 87"/>
                <a:gd name="T41" fmla="*/ 1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7" h="120">
                  <a:moveTo>
                    <a:pt x="52" y="18"/>
                  </a:moveTo>
                  <a:cubicBezTo>
                    <a:pt x="50" y="24"/>
                    <a:pt x="47" y="30"/>
                    <a:pt x="46" y="35"/>
                  </a:cubicBezTo>
                  <a:cubicBezTo>
                    <a:pt x="44" y="40"/>
                    <a:pt x="38" y="45"/>
                    <a:pt x="45" y="51"/>
                  </a:cubicBezTo>
                  <a:cubicBezTo>
                    <a:pt x="52" y="57"/>
                    <a:pt x="59" y="61"/>
                    <a:pt x="68" y="56"/>
                  </a:cubicBezTo>
                  <a:cubicBezTo>
                    <a:pt x="68" y="56"/>
                    <a:pt x="69" y="56"/>
                    <a:pt x="72" y="55"/>
                  </a:cubicBezTo>
                  <a:cubicBezTo>
                    <a:pt x="68" y="65"/>
                    <a:pt x="64" y="74"/>
                    <a:pt x="60" y="83"/>
                  </a:cubicBezTo>
                  <a:cubicBezTo>
                    <a:pt x="60" y="84"/>
                    <a:pt x="59" y="84"/>
                    <a:pt x="58" y="84"/>
                  </a:cubicBezTo>
                  <a:cubicBezTo>
                    <a:pt x="60" y="68"/>
                    <a:pt x="49" y="63"/>
                    <a:pt x="38" y="56"/>
                  </a:cubicBezTo>
                  <a:cubicBezTo>
                    <a:pt x="34" y="66"/>
                    <a:pt x="30" y="75"/>
                    <a:pt x="28" y="84"/>
                  </a:cubicBezTo>
                  <a:cubicBezTo>
                    <a:pt x="25" y="95"/>
                    <a:pt x="40" y="105"/>
                    <a:pt x="53" y="102"/>
                  </a:cubicBezTo>
                  <a:cubicBezTo>
                    <a:pt x="58" y="101"/>
                    <a:pt x="62" y="99"/>
                    <a:pt x="66" y="97"/>
                  </a:cubicBezTo>
                  <a:cubicBezTo>
                    <a:pt x="67" y="98"/>
                    <a:pt x="68" y="98"/>
                    <a:pt x="68" y="99"/>
                  </a:cubicBezTo>
                  <a:cubicBezTo>
                    <a:pt x="64" y="106"/>
                    <a:pt x="60" y="112"/>
                    <a:pt x="55" y="120"/>
                  </a:cubicBezTo>
                  <a:cubicBezTo>
                    <a:pt x="37" y="108"/>
                    <a:pt x="20" y="97"/>
                    <a:pt x="0" y="83"/>
                  </a:cubicBezTo>
                  <a:cubicBezTo>
                    <a:pt x="12" y="83"/>
                    <a:pt x="15" y="77"/>
                    <a:pt x="17" y="70"/>
                  </a:cubicBezTo>
                  <a:cubicBezTo>
                    <a:pt x="23" y="53"/>
                    <a:pt x="30" y="38"/>
                    <a:pt x="35" y="21"/>
                  </a:cubicBezTo>
                  <a:cubicBezTo>
                    <a:pt x="38" y="15"/>
                    <a:pt x="37" y="7"/>
                    <a:pt x="38" y="0"/>
                  </a:cubicBezTo>
                  <a:cubicBezTo>
                    <a:pt x="38" y="0"/>
                    <a:pt x="40" y="0"/>
                    <a:pt x="42" y="1"/>
                  </a:cubicBezTo>
                  <a:cubicBezTo>
                    <a:pt x="55" y="11"/>
                    <a:pt x="68" y="20"/>
                    <a:pt x="81" y="29"/>
                  </a:cubicBezTo>
                  <a:cubicBezTo>
                    <a:pt x="87" y="33"/>
                    <a:pt x="86" y="41"/>
                    <a:pt x="77" y="53"/>
                  </a:cubicBezTo>
                  <a:cubicBezTo>
                    <a:pt x="78" y="34"/>
                    <a:pt x="67" y="26"/>
                    <a:pt x="52" y="18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65" name="Freeform 29">
              <a:extLst>
                <a:ext uri="{FF2B5EF4-FFF2-40B4-BE49-F238E27FC236}">
                  <a16:creationId xmlns:a16="http://schemas.microsoft.com/office/drawing/2014/main" id="{B8DDD53D-15F4-42C4-B4C4-F2E65D8E0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78235" y="5292905"/>
              <a:ext cx="361653" cy="504227"/>
            </a:xfrm>
            <a:custGeom>
              <a:avLst/>
              <a:gdLst>
                <a:gd name="T0" fmla="*/ 33 w 90"/>
                <a:gd name="T1" fmla="*/ 64 h 125"/>
                <a:gd name="T2" fmla="*/ 50 w 90"/>
                <a:gd name="T3" fmla="*/ 31 h 125"/>
                <a:gd name="T4" fmla="*/ 54 w 90"/>
                <a:gd name="T5" fmla="*/ 30 h 125"/>
                <a:gd name="T6" fmla="*/ 68 w 90"/>
                <a:gd name="T7" fmla="*/ 57 h 125"/>
                <a:gd name="T8" fmla="*/ 51 w 90"/>
                <a:gd name="T9" fmla="*/ 59 h 125"/>
                <a:gd name="T10" fmla="*/ 46 w 90"/>
                <a:gd name="T11" fmla="*/ 85 h 125"/>
                <a:gd name="T12" fmla="*/ 54 w 90"/>
                <a:gd name="T13" fmla="*/ 100 h 125"/>
                <a:gd name="T14" fmla="*/ 78 w 90"/>
                <a:gd name="T15" fmla="*/ 58 h 125"/>
                <a:gd name="T16" fmla="*/ 84 w 90"/>
                <a:gd name="T17" fmla="*/ 82 h 125"/>
                <a:gd name="T18" fmla="*/ 42 w 90"/>
                <a:gd name="T19" fmla="*/ 125 h 125"/>
                <a:gd name="T20" fmla="*/ 0 w 90"/>
                <a:gd name="T21" fmla="*/ 44 h 125"/>
                <a:gd name="T22" fmla="*/ 46 w 90"/>
                <a:gd name="T23" fmla="*/ 0 h 125"/>
                <a:gd name="T24" fmla="*/ 56 w 90"/>
                <a:gd name="T25" fmla="*/ 19 h 125"/>
                <a:gd name="T26" fmla="*/ 24 w 90"/>
                <a:gd name="T27" fmla="*/ 34 h 125"/>
                <a:gd name="T28" fmla="*/ 33 w 90"/>
                <a:gd name="T29" fmla="*/ 6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0" h="125">
                  <a:moveTo>
                    <a:pt x="33" y="64"/>
                  </a:moveTo>
                  <a:cubicBezTo>
                    <a:pt x="45" y="54"/>
                    <a:pt x="56" y="47"/>
                    <a:pt x="50" y="31"/>
                  </a:cubicBezTo>
                  <a:cubicBezTo>
                    <a:pt x="51" y="31"/>
                    <a:pt x="52" y="30"/>
                    <a:pt x="54" y="30"/>
                  </a:cubicBezTo>
                  <a:cubicBezTo>
                    <a:pt x="58" y="39"/>
                    <a:pt x="63" y="48"/>
                    <a:pt x="68" y="57"/>
                  </a:cubicBezTo>
                  <a:cubicBezTo>
                    <a:pt x="61" y="58"/>
                    <a:pt x="54" y="57"/>
                    <a:pt x="51" y="59"/>
                  </a:cubicBezTo>
                  <a:cubicBezTo>
                    <a:pt x="36" y="73"/>
                    <a:pt x="38" y="68"/>
                    <a:pt x="46" y="85"/>
                  </a:cubicBezTo>
                  <a:cubicBezTo>
                    <a:pt x="48" y="90"/>
                    <a:pt x="51" y="95"/>
                    <a:pt x="54" y="100"/>
                  </a:cubicBezTo>
                  <a:cubicBezTo>
                    <a:pt x="70" y="91"/>
                    <a:pt x="75" y="84"/>
                    <a:pt x="78" y="58"/>
                  </a:cubicBezTo>
                  <a:cubicBezTo>
                    <a:pt x="86" y="63"/>
                    <a:pt x="90" y="76"/>
                    <a:pt x="84" y="82"/>
                  </a:cubicBezTo>
                  <a:cubicBezTo>
                    <a:pt x="71" y="97"/>
                    <a:pt x="57" y="110"/>
                    <a:pt x="42" y="125"/>
                  </a:cubicBezTo>
                  <a:cubicBezTo>
                    <a:pt x="42" y="103"/>
                    <a:pt x="14" y="48"/>
                    <a:pt x="0" y="44"/>
                  </a:cubicBezTo>
                  <a:cubicBezTo>
                    <a:pt x="16" y="30"/>
                    <a:pt x="30" y="15"/>
                    <a:pt x="46" y="0"/>
                  </a:cubicBezTo>
                  <a:cubicBezTo>
                    <a:pt x="50" y="7"/>
                    <a:pt x="53" y="13"/>
                    <a:pt x="56" y="19"/>
                  </a:cubicBezTo>
                  <a:cubicBezTo>
                    <a:pt x="40" y="12"/>
                    <a:pt x="29" y="23"/>
                    <a:pt x="24" y="34"/>
                  </a:cubicBezTo>
                  <a:cubicBezTo>
                    <a:pt x="21" y="41"/>
                    <a:pt x="29" y="52"/>
                    <a:pt x="33" y="64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66" name="Freeform 30">
              <a:extLst>
                <a:ext uri="{FF2B5EF4-FFF2-40B4-BE49-F238E27FC236}">
                  <a16:creationId xmlns:a16="http://schemas.microsoft.com/office/drawing/2014/main" id="{6D0CD0B8-5343-468F-8FEF-D9F15672E1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84440" y="5738017"/>
              <a:ext cx="246900" cy="445112"/>
            </a:xfrm>
            <a:custGeom>
              <a:avLst/>
              <a:gdLst>
                <a:gd name="T0" fmla="*/ 22 w 62"/>
                <a:gd name="T1" fmla="*/ 110 h 110"/>
                <a:gd name="T2" fmla="*/ 12 w 62"/>
                <a:gd name="T3" fmla="*/ 85 h 110"/>
                <a:gd name="T4" fmla="*/ 15 w 62"/>
                <a:gd name="T5" fmla="*/ 83 h 110"/>
                <a:gd name="T6" fmla="*/ 25 w 62"/>
                <a:gd name="T7" fmla="*/ 92 h 110"/>
                <a:gd name="T8" fmla="*/ 42 w 62"/>
                <a:gd name="T9" fmla="*/ 93 h 110"/>
                <a:gd name="T10" fmla="*/ 48 w 62"/>
                <a:gd name="T11" fmla="*/ 79 h 110"/>
                <a:gd name="T12" fmla="*/ 40 w 62"/>
                <a:gd name="T13" fmla="*/ 66 h 110"/>
                <a:gd name="T14" fmla="*/ 24 w 62"/>
                <a:gd name="T15" fmla="*/ 61 h 110"/>
                <a:gd name="T16" fmla="*/ 1 w 62"/>
                <a:gd name="T17" fmla="*/ 36 h 110"/>
                <a:gd name="T18" fmla="*/ 20 w 62"/>
                <a:gd name="T19" fmla="*/ 6 h 110"/>
                <a:gd name="T20" fmla="*/ 35 w 62"/>
                <a:gd name="T21" fmla="*/ 0 h 110"/>
                <a:gd name="T22" fmla="*/ 45 w 62"/>
                <a:gd name="T23" fmla="*/ 24 h 110"/>
                <a:gd name="T24" fmla="*/ 42 w 62"/>
                <a:gd name="T25" fmla="*/ 26 h 110"/>
                <a:gd name="T26" fmla="*/ 34 w 62"/>
                <a:gd name="T27" fmla="*/ 19 h 110"/>
                <a:gd name="T28" fmla="*/ 20 w 62"/>
                <a:gd name="T29" fmla="*/ 17 h 110"/>
                <a:gd name="T30" fmla="*/ 13 w 62"/>
                <a:gd name="T31" fmla="*/ 29 h 110"/>
                <a:gd name="T32" fmla="*/ 21 w 62"/>
                <a:gd name="T33" fmla="*/ 41 h 110"/>
                <a:gd name="T34" fmla="*/ 39 w 62"/>
                <a:gd name="T35" fmla="*/ 46 h 110"/>
                <a:gd name="T36" fmla="*/ 61 w 62"/>
                <a:gd name="T37" fmla="*/ 71 h 110"/>
                <a:gd name="T38" fmla="*/ 41 w 62"/>
                <a:gd name="T39" fmla="*/ 103 h 110"/>
                <a:gd name="T40" fmla="*/ 22 w 62"/>
                <a:gd name="T41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2" h="110">
                  <a:moveTo>
                    <a:pt x="22" y="110"/>
                  </a:moveTo>
                  <a:cubicBezTo>
                    <a:pt x="19" y="101"/>
                    <a:pt x="15" y="93"/>
                    <a:pt x="12" y="85"/>
                  </a:cubicBezTo>
                  <a:cubicBezTo>
                    <a:pt x="13" y="84"/>
                    <a:pt x="14" y="84"/>
                    <a:pt x="15" y="83"/>
                  </a:cubicBezTo>
                  <a:cubicBezTo>
                    <a:pt x="19" y="86"/>
                    <a:pt x="21" y="91"/>
                    <a:pt x="25" y="92"/>
                  </a:cubicBezTo>
                  <a:cubicBezTo>
                    <a:pt x="30" y="94"/>
                    <a:pt x="37" y="96"/>
                    <a:pt x="42" y="93"/>
                  </a:cubicBezTo>
                  <a:cubicBezTo>
                    <a:pt x="45" y="92"/>
                    <a:pt x="48" y="84"/>
                    <a:pt x="48" y="79"/>
                  </a:cubicBezTo>
                  <a:cubicBezTo>
                    <a:pt x="48" y="75"/>
                    <a:pt x="44" y="69"/>
                    <a:pt x="40" y="66"/>
                  </a:cubicBezTo>
                  <a:cubicBezTo>
                    <a:pt x="36" y="63"/>
                    <a:pt x="30" y="63"/>
                    <a:pt x="24" y="61"/>
                  </a:cubicBezTo>
                  <a:cubicBezTo>
                    <a:pt x="10" y="57"/>
                    <a:pt x="2" y="48"/>
                    <a:pt x="1" y="36"/>
                  </a:cubicBezTo>
                  <a:cubicBezTo>
                    <a:pt x="0" y="21"/>
                    <a:pt x="6" y="13"/>
                    <a:pt x="20" y="6"/>
                  </a:cubicBezTo>
                  <a:cubicBezTo>
                    <a:pt x="25" y="5"/>
                    <a:pt x="30" y="3"/>
                    <a:pt x="35" y="0"/>
                  </a:cubicBezTo>
                  <a:cubicBezTo>
                    <a:pt x="39" y="9"/>
                    <a:pt x="42" y="17"/>
                    <a:pt x="45" y="24"/>
                  </a:cubicBezTo>
                  <a:cubicBezTo>
                    <a:pt x="44" y="25"/>
                    <a:pt x="43" y="26"/>
                    <a:pt x="42" y="26"/>
                  </a:cubicBezTo>
                  <a:cubicBezTo>
                    <a:pt x="39" y="24"/>
                    <a:pt x="37" y="21"/>
                    <a:pt x="34" y="19"/>
                  </a:cubicBezTo>
                  <a:cubicBezTo>
                    <a:pt x="30" y="17"/>
                    <a:pt x="23" y="15"/>
                    <a:pt x="20" y="17"/>
                  </a:cubicBezTo>
                  <a:cubicBezTo>
                    <a:pt x="16" y="19"/>
                    <a:pt x="13" y="25"/>
                    <a:pt x="13" y="29"/>
                  </a:cubicBezTo>
                  <a:cubicBezTo>
                    <a:pt x="12" y="33"/>
                    <a:pt x="17" y="38"/>
                    <a:pt x="21" y="41"/>
                  </a:cubicBezTo>
                  <a:cubicBezTo>
                    <a:pt x="26" y="44"/>
                    <a:pt x="33" y="44"/>
                    <a:pt x="39" y="46"/>
                  </a:cubicBezTo>
                  <a:cubicBezTo>
                    <a:pt x="52" y="50"/>
                    <a:pt x="60" y="59"/>
                    <a:pt x="61" y="71"/>
                  </a:cubicBezTo>
                  <a:cubicBezTo>
                    <a:pt x="62" y="86"/>
                    <a:pt x="55" y="98"/>
                    <a:pt x="41" y="103"/>
                  </a:cubicBezTo>
                  <a:cubicBezTo>
                    <a:pt x="36" y="106"/>
                    <a:pt x="30" y="107"/>
                    <a:pt x="22" y="11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67" name="Freeform 31">
              <a:extLst>
                <a:ext uri="{FF2B5EF4-FFF2-40B4-BE49-F238E27FC236}">
                  <a16:creationId xmlns:a16="http://schemas.microsoft.com/office/drawing/2014/main" id="{D640A792-C8CB-4304-BA34-D4311BD0C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91488" y="5904934"/>
              <a:ext cx="243421" cy="465977"/>
            </a:xfrm>
            <a:custGeom>
              <a:avLst/>
              <a:gdLst>
                <a:gd name="T0" fmla="*/ 52 w 60"/>
                <a:gd name="T1" fmla="*/ 33 h 116"/>
                <a:gd name="T2" fmla="*/ 60 w 60"/>
                <a:gd name="T3" fmla="*/ 65 h 116"/>
                <a:gd name="T4" fmla="*/ 45 w 60"/>
                <a:gd name="T5" fmla="*/ 58 h 116"/>
                <a:gd name="T6" fmla="*/ 31 w 60"/>
                <a:gd name="T7" fmla="*/ 75 h 116"/>
                <a:gd name="T8" fmla="*/ 49 w 60"/>
                <a:gd name="T9" fmla="*/ 105 h 116"/>
                <a:gd name="T10" fmla="*/ 18 w 60"/>
                <a:gd name="T11" fmla="*/ 116 h 116"/>
                <a:gd name="T12" fmla="*/ 16 w 60"/>
                <a:gd name="T13" fmla="*/ 114 h 116"/>
                <a:gd name="T14" fmla="*/ 18 w 60"/>
                <a:gd name="T15" fmla="*/ 79 h 116"/>
                <a:gd name="T16" fmla="*/ 9 w 60"/>
                <a:gd name="T17" fmla="*/ 39 h 116"/>
                <a:gd name="T18" fmla="*/ 0 w 60"/>
                <a:gd name="T19" fmla="*/ 22 h 116"/>
                <a:gd name="T20" fmla="*/ 53 w 60"/>
                <a:gd name="T21" fmla="*/ 0 h 116"/>
                <a:gd name="T22" fmla="*/ 58 w 60"/>
                <a:gd name="T23" fmla="*/ 22 h 116"/>
                <a:gd name="T24" fmla="*/ 55 w 60"/>
                <a:gd name="T25" fmla="*/ 23 h 116"/>
                <a:gd name="T26" fmla="*/ 26 w 60"/>
                <a:gd name="T27" fmla="*/ 21 h 116"/>
                <a:gd name="T28" fmla="*/ 22 w 60"/>
                <a:gd name="T29" fmla="*/ 28 h 116"/>
                <a:gd name="T30" fmla="*/ 27 w 60"/>
                <a:gd name="T31" fmla="*/ 52 h 116"/>
                <a:gd name="T32" fmla="*/ 49 w 60"/>
                <a:gd name="T33" fmla="*/ 34 h 116"/>
                <a:gd name="T34" fmla="*/ 52 w 60"/>
                <a:gd name="T35" fmla="*/ 3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116">
                  <a:moveTo>
                    <a:pt x="52" y="33"/>
                  </a:moveTo>
                  <a:cubicBezTo>
                    <a:pt x="54" y="43"/>
                    <a:pt x="57" y="53"/>
                    <a:pt x="60" y="65"/>
                  </a:cubicBezTo>
                  <a:cubicBezTo>
                    <a:pt x="53" y="62"/>
                    <a:pt x="49" y="58"/>
                    <a:pt x="45" y="58"/>
                  </a:cubicBezTo>
                  <a:cubicBezTo>
                    <a:pt x="33" y="58"/>
                    <a:pt x="28" y="63"/>
                    <a:pt x="31" y="75"/>
                  </a:cubicBezTo>
                  <a:cubicBezTo>
                    <a:pt x="34" y="86"/>
                    <a:pt x="33" y="98"/>
                    <a:pt x="49" y="105"/>
                  </a:cubicBezTo>
                  <a:cubicBezTo>
                    <a:pt x="37" y="109"/>
                    <a:pt x="28" y="113"/>
                    <a:pt x="18" y="116"/>
                  </a:cubicBezTo>
                  <a:cubicBezTo>
                    <a:pt x="18" y="115"/>
                    <a:pt x="17" y="115"/>
                    <a:pt x="16" y="114"/>
                  </a:cubicBezTo>
                  <a:cubicBezTo>
                    <a:pt x="28" y="102"/>
                    <a:pt x="20" y="90"/>
                    <a:pt x="18" y="79"/>
                  </a:cubicBezTo>
                  <a:cubicBezTo>
                    <a:pt x="16" y="65"/>
                    <a:pt x="13" y="52"/>
                    <a:pt x="9" y="39"/>
                  </a:cubicBezTo>
                  <a:cubicBezTo>
                    <a:pt x="8" y="34"/>
                    <a:pt x="4" y="29"/>
                    <a:pt x="0" y="22"/>
                  </a:cubicBezTo>
                  <a:cubicBezTo>
                    <a:pt x="16" y="16"/>
                    <a:pt x="34" y="8"/>
                    <a:pt x="53" y="0"/>
                  </a:cubicBezTo>
                  <a:cubicBezTo>
                    <a:pt x="55" y="9"/>
                    <a:pt x="56" y="15"/>
                    <a:pt x="58" y="22"/>
                  </a:cubicBezTo>
                  <a:cubicBezTo>
                    <a:pt x="56" y="22"/>
                    <a:pt x="56" y="23"/>
                    <a:pt x="55" y="23"/>
                  </a:cubicBezTo>
                  <a:cubicBezTo>
                    <a:pt x="45" y="14"/>
                    <a:pt x="38" y="13"/>
                    <a:pt x="26" y="21"/>
                  </a:cubicBezTo>
                  <a:cubicBezTo>
                    <a:pt x="24" y="22"/>
                    <a:pt x="22" y="26"/>
                    <a:pt x="22" y="28"/>
                  </a:cubicBezTo>
                  <a:cubicBezTo>
                    <a:pt x="23" y="36"/>
                    <a:pt x="25" y="44"/>
                    <a:pt x="27" y="52"/>
                  </a:cubicBezTo>
                  <a:cubicBezTo>
                    <a:pt x="41" y="53"/>
                    <a:pt x="46" y="49"/>
                    <a:pt x="49" y="34"/>
                  </a:cubicBezTo>
                  <a:cubicBezTo>
                    <a:pt x="50" y="34"/>
                    <a:pt x="51" y="33"/>
                    <a:pt x="52" y="33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68" name="Freeform 32">
              <a:extLst>
                <a:ext uri="{FF2B5EF4-FFF2-40B4-BE49-F238E27FC236}">
                  <a16:creationId xmlns:a16="http://schemas.microsoft.com/office/drawing/2014/main" id="{B73D38F6-49DD-48EA-AC91-AA22F7950C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95527" y="4799109"/>
              <a:ext cx="344267" cy="459022"/>
            </a:xfrm>
            <a:custGeom>
              <a:avLst/>
              <a:gdLst>
                <a:gd name="T0" fmla="*/ 37 w 86"/>
                <a:gd name="T1" fmla="*/ 0 h 114"/>
                <a:gd name="T2" fmla="*/ 54 w 86"/>
                <a:gd name="T3" fmla="*/ 20 h 114"/>
                <a:gd name="T4" fmla="*/ 52 w 86"/>
                <a:gd name="T5" fmla="*/ 23 h 114"/>
                <a:gd name="T6" fmla="*/ 44 w 86"/>
                <a:gd name="T7" fmla="*/ 21 h 114"/>
                <a:gd name="T8" fmla="*/ 23 w 86"/>
                <a:gd name="T9" fmla="*/ 30 h 114"/>
                <a:gd name="T10" fmla="*/ 47 w 86"/>
                <a:gd name="T11" fmla="*/ 95 h 114"/>
                <a:gd name="T12" fmla="*/ 67 w 86"/>
                <a:gd name="T13" fmla="*/ 87 h 114"/>
                <a:gd name="T14" fmla="*/ 74 w 86"/>
                <a:gd name="T15" fmla="*/ 65 h 114"/>
                <a:gd name="T16" fmla="*/ 79 w 86"/>
                <a:gd name="T17" fmla="*/ 52 h 114"/>
                <a:gd name="T18" fmla="*/ 82 w 86"/>
                <a:gd name="T19" fmla="*/ 54 h 114"/>
                <a:gd name="T20" fmla="*/ 59 w 86"/>
                <a:gd name="T21" fmla="*/ 108 h 114"/>
                <a:gd name="T22" fmla="*/ 30 w 86"/>
                <a:gd name="T23" fmla="*/ 106 h 114"/>
                <a:gd name="T24" fmla="*/ 15 w 86"/>
                <a:gd name="T25" fmla="*/ 28 h 114"/>
                <a:gd name="T26" fmla="*/ 37 w 86"/>
                <a:gd name="T2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" h="114">
                  <a:moveTo>
                    <a:pt x="37" y="0"/>
                  </a:moveTo>
                  <a:cubicBezTo>
                    <a:pt x="43" y="8"/>
                    <a:pt x="49" y="14"/>
                    <a:pt x="54" y="20"/>
                  </a:cubicBezTo>
                  <a:cubicBezTo>
                    <a:pt x="54" y="21"/>
                    <a:pt x="53" y="22"/>
                    <a:pt x="52" y="23"/>
                  </a:cubicBezTo>
                  <a:cubicBezTo>
                    <a:pt x="50" y="22"/>
                    <a:pt x="47" y="22"/>
                    <a:pt x="44" y="21"/>
                  </a:cubicBezTo>
                  <a:cubicBezTo>
                    <a:pt x="35" y="19"/>
                    <a:pt x="28" y="22"/>
                    <a:pt x="23" y="30"/>
                  </a:cubicBezTo>
                  <a:cubicBezTo>
                    <a:pt x="10" y="52"/>
                    <a:pt x="23" y="87"/>
                    <a:pt x="47" y="95"/>
                  </a:cubicBezTo>
                  <a:cubicBezTo>
                    <a:pt x="56" y="98"/>
                    <a:pt x="63" y="95"/>
                    <a:pt x="67" y="87"/>
                  </a:cubicBezTo>
                  <a:cubicBezTo>
                    <a:pt x="70" y="80"/>
                    <a:pt x="72" y="72"/>
                    <a:pt x="74" y="65"/>
                  </a:cubicBezTo>
                  <a:cubicBezTo>
                    <a:pt x="76" y="61"/>
                    <a:pt x="77" y="57"/>
                    <a:pt x="79" y="52"/>
                  </a:cubicBezTo>
                  <a:cubicBezTo>
                    <a:pt x="80" y="53"/>
                    <a:pt x="82" y="54"/>
                    <a:pt x="82" y="54"/>
                  </a:cubicBezTo>
                  <a:cubicBezTo>
                    <a:pt x="86" y="73"/>
                    <a:pt x="75" y="98"/>
                    <a:pt x="59" y="108"/>
                  </a:cubicBezTo>
                  <a:cubicBezTo>
                    <a:pt x="50" y="114"/>
                    <a:pt x="39" y="113"/>
                    <a:pt x="30" y="106"/>
                  </a:cubicBezTo>
                  <a:cubicBezTo>
                    <a:pt x="7" y="89"/>
                    <a:pt x="0" y="54"/>
                    <a:pt x="15" y="28"/>
                  </a:cubicBezTo>
                  <a:cubicBezTo>
                    <a:pt x="21" y="19"/>
                    <a:pt x="29" y="10"/>
                    <a:pt x="37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69" name="Freeform 33">
              <a:extLst>
                <a:ext uri="{FF2B5EF4-FFF2-40B4-BE49-F238E27FC236}">
                  <a16:creationId xmlns:a16="http://schemas.microsoft.com/office/drawing/2014/main" id="{E9DA3262-6A46-4B34-BA98-27E89E7C5F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81626" y="5884069"/>
              <a:ext cx="271240" cy="441633"/>
            </a:xfrm>
            <a:custGeom>
              <a:avLst/>
              <a:gdLst>
                <a:gd name="T0" fmla="*/ 18 w 67"/>
                <a:gd name="T1" fmla="*/ 88 h 110"/>
                <a:gd name="T2" fmla="*/ 0 w 67"/>
                <a:gd name="T3" fmla="*/ 80 h 110"/>
                <a:gd name="T4" fmla="*/ 54 w 67"/>
                <a:gd name="T5" fmla="*/ 0 h 110"/>
                <a:gd name="T6" fmla="*/ 57 w 67"/>
                <a:gd name="T7" fmla="*/ 1 h 110"/>
                <a:gd name="T8" fmla="*/ 67 w 67"/>
                <a:gd name="T9" fmla="*/ 110 h 110"/>
                <a:gd name="T10" fmla="*/ 44 w 67"/>
                <a:gd name="T11" fmla="*/ 100 h 110"/>
                <a:gd name="T12" fmla="*/ 29 w 67"/>
                <a:gd name="T13" fmla="*/ 61 h 110"/>
                <a:gd name="T14" fmla="*/ 16 w 67"/>
                <a:gd name="T15" fmla="*/ 78 h 110"/>
                <a:gd name="T16" fmla="*/ 18 w 67"/>
                <a:gd name="T17" fmla="*/ 88 h 110"/>
                <a:gd name="T18" fmla="*/ 48 w 67"/>
                <a:gd name="T19" fmla="*/ 59 h 110"/>
                <a:gd name="T20" fmla="*/ 46 w 67"/>
                <a:gd name="T21" fmla="*/ 27 h 110"/>
                <a:gd name="T22" fmla="*/ 44 w 67"/>
                <a:gd name="T23" fmla="*/ 27 h 110"/>
                <a:gd name="T24" fmla="*/ 29 w 67"/>
                <a:gd name="T25" fmla="*/ 50 h 110"/>
                <a:gd name="T26" fmla="*/ 48 w 67"/>
                <a:gd name="T27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110">
                  <a:moveTo>
                    <a:pt x="18" y="88"/>
                  </a:moveTo>
                  <a:cubicBezTo>
                    <a:pt x="11" y="85"/>
                    <a:pt x="5" y="82"/>
                    <a:pt x="0" y="80"/>
                  </a:cubicBezTo>
                  <a:cubicBezTo>
                    <a:pt x="18" y="53"/>
                    <a:pt x="36" y="27"/>
                    <a:pt x="54" y="0"/>
                  </a:cubicBezTo>
                  <a:cubicBezTo>
                    <a:pt x="55" y="0"/>
                    <a:pt x="56" y="0"/>
                    <a:pt x="57" y="1"/>
                  </a:cubicBezTo>
                  <a:cubicBezTo>
                    <a:pt x="60" y="37"/>
                    <a:pt x="63" y="72"/>
                    <a:pt x="67" y="110"/>
                  </a:cubicBezTo>
                  <a:cubicBezTo>
                    <a:pt x="59" y="106"/>
                    <a:pt x="52" y="103"/>
                    <a:pt x="44" y="100"/>
                  </a:cubicBezTo>
                  <a:cubicBezTo>
                    <a:pt x="57" y="80"/>
                    <a:pt x="51" y="67"/>
                    <a:pt x="29" y="61"/>
                  </a:cubicBezTo>
                  <a:cubicBezTo>
                    <a:pt x="24" y="59"/>
                    <a:pt x="16" y="70"/>
                    <a:pt x="16" y="78"/>
                  </a:cubicBezTo>
                  <a:cubicBezTo>
                    <a:pt x="16" y="80"/>
                    <a:pt x="17" y="83"/>
                    <a:pt x="18" y="88"/>
                  </a:cubicBezTo>
                  <a:close/>
                  <a:moveTo>
                    <a:pt x="48" y="59"/>
                  </a:moveTo>
                  <a:cubicBezTo>
                    <a:pt x="47" y="47"/>
                    <a:pt x="47" y="37"/>
                    <a:pt x="46" y="27"/>
                  </a:cubicBezTo>
                  <a:cubicBezTo>
                    <a:pt x="45" y="27"/>
                    <a:pt x="44" y="27"/>
                    <a:pt x="44" y="27"/>
                  </a:cubicBezTo>
                  <a:cubicBezTo>
                    <a:pt x="39" y="34"/>
                    <a:pt x="34" y="42"/>
                    <a:pt x="29" y="50"/>
                  </a:cubicBezTo>
                  <a:cubicBezTo>
                    <a:pt x="36" y="53"/>
                    <a:pt x="41" y="56"/>
                    <a:pt x="48" y="59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70" name="Freeform 34">
              <a:extLst>
                <a:ext uri="{FF2B5EF4-FFF2-40B4-BE49-F238E27FC236}">
                  <a16:creationId xmlns:a16="http://schemas.microsoft.com/office/drawing/2014/main" id="{A73EEF28-5AFE-491B-BE84-CF739413F9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7624" y="4319223"/>
              <a:ext cx="368608" cy="417292"/>
            </a:xfrm>
            <a:custGeom>
              <a:avLst/>
              <a:gdLst>
                <a:gd name="T0" fmla="*/ 87 w 91"/>
                <a:gd name="T1" fmla="*/ 69 h 104"/>
                <a:gd name="T2" fmla="*/ 74 w 91"/>
                <a:gd name="T3" fmla="*/ 79 h 104"/>
                <a:gd name="T4" fmla="*/ 71 w 91"/>
                <a:gd name="T5" fmla="*/ 77 h 104"/>
                <a:gd name="T6" fmla="*/ 76 w 91"/>
                <a:gd name="T7" fmla="*/ 63 h 104"/>
                <a:gd name="T8" fmla="*/ 70 w 91"/>
                <a:gd name="T9" fmla="*/ 28 h 104"/>
                <a:gd name="T10" fmla="*/ 52 w 91"/>
                <a:gd name="T11" fmla="*/ 22 h 104"/>
                <a:gd name="T12" fmla="*/ 21 w 91"/>
                <a:gd name="T13" fmla="*/ 55 h 104"/>
                <a:gd name="T14" fmla="*/ 38 w 91"/>
                <a:gd name="T15" fmla="*/ 97 h 104"/>
                <a:gd name="T16" fmla="*/ 43 w 91"/>
                <a:gd name="T17" fmla="*/ 103 h 104"/>
                <a:gd name="T18" fmla="*/ 35 w 91"/>
                <a:gd name="T19" fmla="*/ 103 h 104"/>
                <a:gd name="T20" fmla="*/ 32 w 91"/>
                <a:gd name="T21" fmla="*/ 10 h 104"/>
                <a:gd name="T22" fmla="*/ 73 w 91"/>
                <a:gd name="T23" fmla="*/ 18 h 104"/>
                <a:gd name="T24" fmla="*/ 90 w 91"/>
                <a:gd name="T25" fmla="*/ 59 h 104"/>
                <a:gd name="T26" fmla="*/ 87 w 91"/>
                <a:gd name="T27" fmla="*/ 69 h 104"/>
                <a:gd name="T28" fmla="*/ 87 w 91"/>
                <a:gd name="T29" fmla="*/ 6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1" h="104">
                  <a:moveTo>
                    <a:pt x="87" y="69"/>
                  </a:moveTo>
                  <a:cubicBezTo>
                    <a:pt x="83" y="72"/>
                    <a:pt x="78" y="75"/>
                    <a:pt x="74" y="79"/>
                  </a:cubicBezTo>
                  <a:cubicBezTo>
                    <a:pt x="73" y="78"/>
                    <a:pt x="72" y="78"/>
                    <a:pt x="71" y="77"/>
                  </a:cubicBezTo>
                  <a:cubicBezTo>
                    <a:pt x="73" y="73"/>
                    <a:pt x="74" y="68"/>
                    <a:pt x="76" y="63"/>
                  </a:cubicBezTo>
                  <a:cubicBezTo>
                    <a:pt x="81" y="50"/>
                    <a:pt x="80" y="37"/>
                    <a:pt x="70" y="28"/>
                  </a:cubicBezTo>
                  <a:cubicBezTo>
                    <a:pt x="66" y="24"/>
                    <a:pt x="58" y="21"/>
                    <a:pt x="52" y="22"/>
                  </a:cubicBezTo>
                  <a:cubicBezTo>
                    <a:pt x="37" y="24"/>
                    <a:pt x="23" y="40"/>
                    <a:pt x="21" y="55"/>
                  </a:cubicBezTo>
                  <a:cubicBezTo>
                    <a:pt x="18" y="72"/>
                    <a:pt x="23" y="87"/>
                    <a:pt x="38" y="97"/>
                  </a:cubicBezTo>
                  <a:cubicBezTo>
                    <a:pt x="40" y="98"/>
                    <a:pt x="41" y="101"/>
                    <a:pt x="43" y="103"/>
                  </a:cubicBezTo>
                  <a:cubicBezTo>
                    <a:pt x="40" y="103"/>
                    <a:pt x="37" y="104"/>
                    <a:pt x="35" y="103"/>
                  </a:cubicBezTo>
                  <a:cubicBezTo>
                    <a:pt x="2" y="84"/>
                    <a:pt x="0" y="31"/>
                    <a:pt x="32" y="10"/>
                  </a:cubicBezTo>
                  <a:cubicBezTo>
                    <a:pt x="48" y="0"/>
                    <a:pt x="64" y="2"/>
                    <a:pt x="73" y="18"/>
                  </a:cubicBezTo>
                  <a:cubicBezTo>
                    <a:pt x="81" y="31"/>
                    <a:pt x="85" y="45"/>
                    <a:pt x="90" y="59"/>
                  </a:cubicBezTo>
                  <a:cubicBezTo>
                    <a:pt x="91" y="61"/>
                    <a:pt x="88" y="65"/>
                    <a:pt x="87" y="69"/>
                  </a:cubicBezTo>
                  <a:cubicBezTo>
                    <a:pt x="87" y="69"/>
                    <a:pt x="87" y="69"/>
                    <a:pt x="87" y="69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71" name="Freeform 35">
              <a:extLst>
                <a:ext uri="{FF2B5EF4-FFF2-40B4-BE49-F238E27FC236}">
                  <a16:creationId xmlns:a16="http://schemas.microsoft.com/office/drawing/2014/main" id="{EA2252D6-5210-4925-B3E2-68136A5A0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9821" y="5974483"/>
              <a:ext cx="306015" cy="424247"/>
            </a:xfrm>
            <a:custGeom>
              <a:avLst/>
              <a:gdLst>
                <a:gd name="T0" fmla="*/ 63 w 76"/>
                <a:gd name="T1" fmla="*/ 90 h 106"/>
                <a:gd name="T2" fmla="*/ 48 w 76"/>
                <a:gd name="T3" fmla="*/ 103 h 106"/>
                <a:gd name="T4" fmla="*/ 12 w 76"/>
                <a:gd name="T5" fmla="*/ 86 h 106"/>
                <a:gd name="T6" fmla="*/ 19 w 76"/>
                <a:gd name="T7" fmla="*/ 14 h 106"/>
                <a:gd name="T8" fmla="*/ 51 w 76"/>
                <a:gd name="T9" fmla="*/ 5 h 106"/>
                <a:gd name="T10" fmla="*/ 71 w 76"/>
                <a:gd name="T11" fmla="*/ 14 h 106"/>
                <a:gd name="T12" fmla="*/ 76 w 76"/>
                <a:gd name="T13" fmla="*/ 22 h 106"/>
                <a:gd name="T14" fmla="*/ 72 w 76"/>
                <a:gd name="T15" fmla="*/ 45 h 106"/>
                <a:gd name="T16" fmla="*/ 70 w 76"/>
                <a:gd name="T17" fmla="*/ 46 h 106"/>
                <a:gd name="T18" fmla="*/ 66 w 76"/>
                <a:gd name="T19" fmla="*/ 36 h 106"/>
                <a:gd name="T20" fmla="*/ 61 w 76"/>
                <a:gd name="T21" fmla="*/ 21 h 106"/>
                <a:gd name="T22" fmla="*/ 33 w 76"/>
                <a:gd name="T23" fmla="*/ 19 h 106"/>
                <a:gd name="T24" fmla="*/ 25 w 76"/>
                <a:gd name="T25" fmla="*/ 83 h 106"/>
                <a:gd name="T26" fmla="*/ 53 w 76"/>
                <a:gd name="T27" fmla="*/ 94 h 106"/>
                <a:gd name="T28" fmla="*/ 63 w 76"/>
                <a:gd name="T29" fmla="*/ 9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106">
                  <a:moveTo>
                    <a:pt x="63" y="90"/>
                  </a:moveTo>
                  <a:cubicBezTo>
                    <a:pt x="61" y="100"/>
                    <a:pt x="55" y="102"/>
                    <a:pt x="48" y="103"/>
                  </a:cubicBezTo>
                  <a:cubicBezTo>
                    <a:pt x="34" y="106"/>
                    <a:pt x="19" y="98"/>
                    <a:pt x="12" y="86"/>
                  </a:cubicBezTo>
                  <a:cubicBezTo>
                    <a:pt x="0" y="64"/>
                    <a:pt x="2" y="34"/>
                    <a:pt x="19" y="14"/>
                  </a:cubicBezTo>
                  <a:cubicBezTo>
                    <a:pt x="27" y="4"/>
                    <a:pt x="39" y="0"/>
                    <a:pt x="51" y="5"/>
                  </a:cubicBezTo>
                  <a:cubicBezTo>
                    <a:pt x="58" y="7"/>
                    <a:pt x="65" y="10"/>
                    <a:pt x="71" y="14"/>
                  </a:cubicBezTo>
                  <a:cubicBezTo>
                    <a:pt x="74" y="15"/>
                    <a:pt x="76" y="19"/>
                    <a:pt x="76" y="22"/>
                  </a:cubicBezTo>
                  <a:cubicBezTo>
                    <a:pt x="75" y="30"/>
                    <a:pt x="74" y="37"/>
                    <a:pt x="72" y="45"/>
                  </a:cubicBezTo>
                  <a:cubicBezTo>
                    <a:pt x="72" y="45"/>
                    <a:pt x="71" y="45"/>
                    <a:pt x="70" y="46"/>
                  </a:cubicBezTo>
                  <a:cubicBezTo>
                    <a:pt x="69" y="42"/>
                    <a:pt x="67" y="39"/>
                    <a:pt x="66" y="36"/>
                  </a:cubicBezTo>
                  <a:cubicBezTo>
                    <a:pt x="64" y="31"/>
                    <a:pt x="63" y="26"/>
                    <a:pt x="61" y="21"/>
                  </a:cubicBezTo>
                  <a:cubicBezTo>
                    <a:pt x="55" y="11"/>
                    <a:pt x="42" y="10"/>
                    <a:pt x="33" y="19"/>
                  </a:cubicBezTo>
                  <a:cubicBezTo>
                    <a:pt x="19" y="34"/>
                    <a:pt x="15" y="64"/>
                    <a:pt x="25" y="83"/>
                  </a:cubicBezTo>
                  <a:cubicBezTo>
                    <a:pt x="30" y="94"/>
                    <a:pt x="41" y="98"/>
                    <a:pt x="53" y="94"/>
                  </a:cubicBezTo>
                  <a:cubicBezTo>
                    <a:pt x="56" y="93"/>
                    <a:pt x="59" y="92"/>
                    <a:pt x="63" y="9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72" name="Freeform 36">
              <a:extLst>
                <a:ext uri="{FF2B5EF4-FFF2-40B4-BE49-F238E27FC236}">
                  <a16:creationId xmlns:a16="http://schemas.microsoft.com/office/drawing/2014/main" id="{762D0A7F-5A13-40C7-AF90-D738ACA96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9607" y="671394"/>
              <a:ext cx="125187" cy="184304"/>
            </a:xfrm>
            <a:custGeom>
              <a:avLst/>
              <a:gdLst>
                <a:gd name="T0" fmla="*/ 30 w 31"/>
                <a:gd name="T1" fmla="*/ 0 h 46"/>
                <a:gd name="T2" fmla="*/ 24 w 31"/>
                <a:gd name="T3" fmla="*/ 41 h 46"/>
                <a:gd name="T4" fmla="*/ 10 w 31"/>
                <a:gd name="T5" fmla="*/ 43 h 46"/>
                <a:gd name="T6" fmla="*/ 3 w 31"/>
                <a:gd name="T7" fmla="*/ 26 h 46"/>
                <a:gd name="T8" fmla="*/ 30 w 31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46">
                  <a:moveTo>
                    <a:pt x="30" y="0"/>
                  </a:moveTo>
                  <a:cubicBezTo>
                    <a:pt x="31" y="16"/>
                    <a:pt x="29" y="29"/>
                    <a:pt x="24" y="41"/>
                  </a:cubicBezTo>
                  <a:cubicBezTo>
                    <a:pt x="22" y="46"/>
                    <a:pt x="15" y="46"/>
                    <a:pt x="10" y="43"/>
                  </a:cubicBezTo>
                  <a:cubicBezTo>
                    <a:pt x="3" y="39"/>
                    <a:pt x="0" y="33"/>
                    <a:pt x="3" y="26"/>
                  </a:cubicBezTo>
                  <a:cubicBezTo>
                    <a:pt x="8" y="14"/>
                    <a:pt x="17" y="7"/>
                    <a:pt x="30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73" name="Freeform 37">
              <a:extLst>
                <a:ext uri="{FF2B5EF4-FFF2-40B4-BE49-F238E27FC236}">
                  <a16:creationId xmlns:a16="http://schemas.microsoft.com/office/drawing/2014/main" id="{0CC319C5-C09A-4669-AEA4-6885B33D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20619" y="2079754"/>
              <a:ext cx="111277" cy="139097"/>
            </a:xfrm>
            <a:custGeom>
              <a:avLst/>
              <a:gdLst>
                <a:gd name="T0" fmla="*/ 19 w 27"/>
                <a:gd name="T1" fmla="*/ 0 h 35"/>
                <a:gd name="T2" fmla="*/ 26 w 27"/>
                <a:gd name="T3" fmla="*/ 22 h 35"/>
                <a:gd name="T4" fmla="*/ 22 w 27"/>
                <a:gd name="T5" fmla="*/ 33 h 35"/>
                <a:gd name="T6" fmla="*/ 11 w 27"/>
                <a:gd name="T7" fmla="*/ 32 h 35"/>
                <a:gd name="T8" fmla="*/ 1 w 27"/>
                <a:gd name="T9" fmla="*/ 24 h 35"/>
                <a:gd name="T10" fmla="*/ 2 w 27"/>
                <a:gd name="T11" fmla="*/ 15 h 35"/>
                <a:gd name="T12" fmla="*/ 19 w 27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5">
                  <a:moveTo>
                    <a:pt x="19" y="0"/>
                  </a:moveTo>
                  <a:cubicBezTo>
                    <a:pt x="22" y="7"/>
                    <a:pt x="25" y="15"/>
                    <a:pt x="26" y="22"/>
                  </a:cubicBezTo>
                  <a:cubicBezTo>
                    <a:pt x="27" y="26"/>
                    <a:pt x="25" y="31"/>
                    <a:pt x="22" y="33"/>
                  </a:cubicBezTo>
                  <a:cubicBezTo>
                    <a:pt x="20" y="35"/>
                    <a:pt x="14" y="33"/>
                    <a:pt x="11" y="32"/>
                  </a:cubicBezTo>
                  <a:cubicBezTo>
                    <a:pt x="7" y="30"/>
                    <a:pt x="3" y="28"/>
                    <a:pt x="1" y="24"/>
                  </a:cubicBezTo>
                  <a:cubicBezTo>
                    <a:pt x="0" y="22"/>
                    <a:pt x="0" y="17"/>
                    <a:pt x="2" y="15"/>
                  </a:cubicBezTo>
                  <a:cubicBezTo>
                    <a:pt x="7" y="10"/>
                    <a:pt x="13" y="6"/>
                    <a:pt x="19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74" name="Freeform 38">
              <a:extLst>
                <a:ext uri="{FF2B5EF4-FFF2-40B4-BE49-F238E27FC236}">
                  <a16:creationId xmlns:a16="http://schemas.microsoft.com/office/drawing/2014/main" id="{42CEDFE2-8D32-443E-BE19-7B6AA448B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66957" y="789626"/>
              <a:ext cx="153007" cy="107800"/>
            </a:xfrm>
            <a:custGeom>
              <a:avLst/>
              <a:gdLst>
                <a:gd name="T0" fmla="*/ 12 w 38"/>
                <a:gd name="T1" fmla="*/ 0 h 26"/>
                <a:gd name="T2" fmla="*/ 38 w 38"/>
                <a:gd name="T3" fmla="*/ 25 h 26"/>
                <a:gd name="T4" fmla="*/ 4 w 38"/>
                <a:gd name="T5" fmla="*/ 25 h 26"/>
                <a:gd name="T6" fmla="*/ 1 w 38"/>
                <a:gd name="T7" fmla="*/ 14 h 26"/>
                <a:gd name="T8" fmla="*/ 8 w 38"/>
                <a:gd name="T9" fmla="*/ 0 h 26"/>
                <a:gd name="T10" fmla="*/ 12 w 38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6">
                  <a:moveTo>
                    <a:pt x="12" y="0"/>
                  </a:moveTo>
                  <a:cubicBezTo>
                    <a:pt x="10" y="19"/>
                    <a:pt x="31" y="13"/>
                    <a:pt x="38" y="25"/>
                  </a:cubicBezTo>
                  <a:cubicBezTo>
                    <a:pt x="26" y="25"/>
                    <a:pt x="15" y="26"/>
                    <a:pt x="4" y="25"/>
                  </a:cubicBezTo>
                  <a:cubicBezTo>
                    <a:pt x="3" y="24"/>
                    <a:pt x="0" y="17"/>
                    <a:pt x="1" y="14"/>
                  </a:cubicBezTo>
                  <a:cubicBezTo>
                    <a:pt x="2" y="9"/>
                    <a:pt x="6" y="5"/>
                    <a:pt x="8" y="0"/>
                  </a:cubicBezTo>
                  <a:cubicBezTo>
                    <a:pt x="10" y="0"/>
                    <a:pt x="11" y="0"/>
                    <a:pt x="12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75" name="Freeform 44">
              <a:extLst>
                <a:ext uri="{FF2B5EF4-FFF2-40B4-BE49-F238E27FC236}">
                  <a16:creationId xmlns:a16="http://schemas.microsoft.com/office/drawing/2014/main" id="{A1187FF4-4DC0-4DCD-942F-0374054AC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59535" y="427973"/>
              <a:ext cx="52162" cy="177349"/>
            </a:xfrm>
            <a:custGeom>
              <a:avLst/>
              <a:gdLst>
                <a:gd name="T0" fmla="*/ 11 w 13"/>
                <a:gd name="T1" fmla="*/ 0 h 44"/>
                <a:gd name="T2" fmla="*/ 11 w 13"/>
                <a:gd name="T3" fmla="*/ 34 h 44"/>
                <a:gd name="T4" fmla="*/ 2 w 13"/>
                <a:gd name="T5" fmla="*/ 44 h 44"/>
                <a:gd name="T6" fmla="*/ 0 w 13"/>
                <a:gd name="T7" fmla="*/ 42 h 44"/>
                <a:gd name="T8" fmla="*/ 5 w 13"/>
                <a:gd name="T9" fmla="*/ 34 h 44"/>
                <a:gd name="T10" fmla="*/ 8 w 13"/>
                <a:gd name="T11" fmla="*/ 11 h 44"/>
                <a:gd name="T12" fmla="*/ 7 w 13"/>
                <a:gd name="T13" fmla="*/ 0 h 44"/>
                <a:gd name="T14" fmla="*/ 11 w 13"/>
                <a:gd name="T1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44">
                  <a:moveTo>
                    <a:pt x="11" y="0"/>
                  </a:moveTo>
                  <a:cubicBezTo>
                    <a:pt x="11" y="12"/>
                    <a:pt x="12" y="23"/>
                    <a:pt x="11" y="34"/>
                  </a:cubicBezTo>
                  <a:cubicBezTo>
                    <a:pt x="10" y="38"/>
                    <a:pt x="5" y="40"/>
                    <a:pt x="2" y="44"/>
                  </a:cubicBezTo>
                  <a:cubicBezTo>
                    <a:pt x="1" y="43"/>
                    <a:pt x="1" y="42"/>
                    <a:pt x="0" y="42"/>
                  </a:cubicBezTo>
                  <a:cubicBezTo>
                    <a:pt x="1" y="39"/>
                    <a:pt x="3" y="37"/>
                    <a:pt x="5" y="34"/>
                  </a:cubicBezTo>
                  <a:cubicBezTo>
                    <a:pt x="10" y="27"/>
                    <a:pt x="13" y="20"/>
                    <a:pt x="8" y="11"/>
                  </a:cubicBezTo>
                  <a:cubicBezTo>
                    <a:pt x="7" y="8"/>
                    <a:pt x="8" y="4"/>
                    <a:pt x="7" y="0"/>
                  </a:cubicBezTo>
                  <a:cubicBezTo>
                    <a:pt x="9" y="0"/>
                    <a:pt x="10" y="0"/>
                    <a:pt x="11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76" name="Freeform 49">
              <a:extLst>
                <a:ext uri="{FF2B5EF4-FFF2-40B4-BE49-F238E27FC236}">
                  <a16:creationId xmlns:a16="http://schemas.microsoft.com/office/drawing/2014/main" id="{2248198F-18BB-4462-A0E4-D4F716ADC0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77492" y="1144326"/>
              <a:ext cx="4607604" cy="4590216"/>
            </a:xfrm>
            <a:custGeom>
              <a:avLst/>
              <a:gdLst>
                <a:gd name="T0" fmla="*/ 557 w 1143"/>
                <a:gd name="T1" fmla="*/ 1136 h 1141"/>
                <a:gd name="T2" fmla="*/ 3 w 1143"/>
                <a:gd name="T3" fmla="*/ 566 h 1141"/>
                <a:gd name="T4" fmla="*/ 586 w 1143"/>
                <a:gd name="T5" fmla="*/ 9 h 1141"/>
                <a:gd name="T6" fmla="*/ 1135 w 1143"/>
                <a:gd name="T7" fmla="*/ 587 h 1141"/>
                <a:gd name="T8" fmla="*/ 557 w 1143"/>
                <a:gd name="T9" fmla="*/ 1136 h 1141"/>
                <a:gd name="T10" fmla="*/ 1088 w 1143"/>
                <a:gd name="T11" fmla="*/ 392 h 1141"/>
                <a:gd name="T12" fmla="*/ 1085 w 1143"/>
                <a:gd name="T13" fmla="*/ 389 h 1141"/>
                <a:gd name="T14" fmla="*/ 951 w 1143"/>
                <a:gd name="T15" fmla="*/ 290 h 1141"/>
                <a:gd name="T16" fmla="*/ 932 w 1143"/>
                <a:gd name="T17" fmla="*/ 286 h 1141"/>
                <a:gd name="T18" fmla="*/ 727 w 1143"/>
                <a:gd name="T19" fmla="*/ 331 h 1141"/>
                <a:gd name="T20" fmla="*/ 699 w 1143"/>
                <a:gd name="T21" fmla="*/ 336 h 1141"/>
                <a:gd name="T22" fmla="*/ 703 w 1143"/>
                <a:gd name="T23" fmla="*/ 325 h 1141"/>
                <a:gd name="T24" fmla="*/ 754 w 1143"/>
                <a:gd name="T25" fmla="*/ 205 h 1141"/>
                <a:gd name="T26" fmla="*/ 753 w 1143"/>
                <a:gd name="T27" fmla="*/ 183 h 1141"/>
                <a:gd name="T28" fmla="*/ 677 w 1143"/>
                <a:gd name="T29" fmla="*/ 44 h 1141"/>
                <a:gd name="T30" fmla="*/ 659 w 1143"/>
                <a:gd name="T31" fmla="*/ 37 h 1141"/>
                <a:gd name="T32" fmla="*/ 519 w 1143"/>
                <a:gd name="T33" fmla="*/ 97 h 1141"/>
                <a:gd name="T34" fmla="*/ 500 w 1143"/>
                <a:gd name="T35" fmla="*/ 117 h 1141"/>
                <a:gd name="T36" fmla="*/ 444 w 1143"/>
                <a:gd name="T37" fmla="*/ 293 h 1141"/>
                <a:gd name="T38" fmla="*/ 428 w 1143"/>
                <a:gd name="T39" fmla="*/ 341 h 1141"/>
                <a:gd name="T40" fmla="*/ 420 w 1143"/>
                <a:gd name="T41" fmla="*/ 332 h 1141"/>
                <a:gd name="T42" fmla="*/ 343 w 1143"/>
                <a:gd name="T43" fmla="*/ 231 h 1141"/>
                <a:gd name="T44" fmla="*/ 319 w 1143"/>
                <a:gd name="T45" fmla="*/ 218 h 1141"/>
                <a:gd name="T46" fmla="*/ 166 w 1143"/>
                <a:gd name="T47" fmla="*/ 215 h 1141"/>
                <a:gd name="T48" fmla="*/ 148 w 1143"/>
                <a:gd name="T49" fmla="*/ 230 h 1141"/>
                <a:gd name="T50" fmla="*/ 146 w 1143"/>
                <a:gd name="T51" fmla="*/ 240 h 1141"/>
                <a:gd name="T52" fmla="*/ 130 w 1143"/>
                <a:gd name="T53" fmla="*/ 375 h 1141"/>
                <a:gd name="T54" fmla="*/ 139 w 1143"/>
                <a:gd name="T55" fmla="*/ 405 h 1141"/>
                <a:gd name="T56" fmla="*/ 288 w 1143"/>
                <a:gd name="T57" fmla="*/ 568 h 1141"/>
                <a:gd name="T58" fmla="*/ 296 w 1143"/>
                <a:gd name="T59" fmla="*/ 577 h 1141"/>
                <a:gd name="T60" fmla="*/ 286 w 1143"/>
                <a:gd name="T61" fmla="*/ 579 h 1141"/>
                <a:gd name="T62" fmla="*/ 165 w 1143"/>
                <a:gd name="T63" fmla="*/ 594 h 1141"/>
                <a:gd name="T64" fmla="*/ 129 w 1143"/>
                <a:gd name="T65" fmla="*/ 617 h 1141"/>
                <a:gd name="T66" fmla="*/ 84 w 1143"/>
                <a:gd name="T67" fmla="*/ 692 h 1141"/>
                <a:gd name="T68" fmla="*/ 47 w 1143"/>
                <a:gd name="T69" fmla="*/ 753 h 1141"/>
                <a:gd name="T70" fmla="*/ 50 w 1143"/>
                <a:gd name="T71" fmla="*/ 756 h 1141"/>
                <a:gd name="T72" fmla="*/ 182 w 1143"/>
                <a:gd name="T73" fmla="*/ 855 h 1141"/>
                <a:gd name="T74" fmla="*/ 201 w 1143"/>
                <a:gd name="T75" fmla="*/ 859 h 1141"/>
                <a:gd name="T76" fmla="*/ 400 w 1143"/>
                <a:gd name="T77" fmla="*/ 816 h 1141"/>
                <a:gd name="T78" fmla="*/ 436 w 1143"/>
                <a:gd name="T79" fmla="*/ 809 h 1141"/>
                <a:gd name="T80" fmla="*/ 430 w 1143"/>
                <a:gd name="T81" fmla="*/ 825 h 1141"/>
                <a:gd name="T82" fmla="*/ 383 w 1143"/>
                <a:gd name="T83" fmla="*/ 937 h 1141"/>
                <a:gd name="T84" fmla="*/ 384 w 1143"/>
                <a:gd name="T85" fmla="*/ 967 h 1141"/>
                <a:gd name="T86" fmla="*/ 458 w 1143"/>
                <a:gd name="T87" fmla="*/ 1103 h 1141"/>
                <a:gd name="T88" fmla="*/ 475 w 1143"/>
                <a:gd name="T89" fmla="*/ 1109 h 1141"/>
                <a:gd name="T90" fmla="*/ 615 w 1143"/>
                <a:gd name="T91" fmla="*/ 1049 h 1141"/>
                <a:gd name="T92" fmla="*/ 636 w 1143"/>
                <a:gd name="T93" fmla="*/ 1027 h 1141"/>
                <a:gd name="T94" fmla="*/ 701 w 1143"/>
                <a:gd name="T95" fmla="*/ 821 h 1141"/>
                <a:gd name="T96" fmla="*/ 707 w 1143"/>
                <a:gd name="T97" fmla="*/ 805 h 1141"/>
                <a:gd name="T98" fmla="*/ 713 w 1143"/>
                <a:gd name="T99" fmla="*/ 812 h 1141"/>
                <a:gd name="T100" fmla="*/ 793 w 1143"/>
                <a:gd name="T101" fmla="*/ 916 h 1141"/>
                <a:gd name="T102" fmla="*/ 816 w 1143"/>
                <a:gd name="T103" fmla="*/ 929 h 1141"/>
                <a:gd name="T104" fmla="*/ 975 w 1143"/>
                <a:gd name="T105" fmla="*/ 932 h 1141"/>
                <a:gd name="T106" fmla="*/ 987 w 1143"/>
                <a:gd name="T107" fmla="*/ 921 h 1141"/>
                <a:gd name="T108" fmla="*/ 1006 w 1143"/>
                <a:gd name="T109" fmla="*/ 768 h 1141"/>
                <a:gd name="T110" fmla="*/ 998 w 1143"/>
                <a:gd name="T111" fmla="*/ 744 h 1141"/>
                <a:gd name="T112" fmla="*/ 867 w 1143"/>
                <a:gd name="T113" fmla="*/ 600 h 1141"/>
                <a:gd name="T114" fmla="*/ 839 w 1143"/>
                <a:gd name="T115" fmla="*/ 569 h 1141"/>
                <a:gd name="T116" fmla="*/ 845 w 1143"/>
                <a:gd name="T117" fmla="*/ 567 h 1141"/>
                <a:gd name="T118" fmla="*/ 978 w 1143"/>
                <a:gd name="T119" fmla="*/ 550 h 1141"/>
                <a:gd name="T120" fmla="*/ 1000 w 1143"/>
                <a:gd name="T121" fmla="*/ 536 h 1141"/>
                <a:gd name="T122" fmla="*/ 1019 w 1143"/>
                <a:gd name="T123" fmla="*/ 505 h 1141"/>
                <a:gd name="T124" fmla="*/ 1088 w 1143"/>
                <a:gd name="T125" fmla="*/ 392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43" h="1141">
                  <a:moveTo>
                    <a:pt x="557" y="1136"/>
                  </a:moveTo>
                  <a:cubicBezTo>
                    <a:pt x="245" y="1129"/>
                    <a:pt x="0" y="873"/>
                    <a:pt x="3" y="566"/>
                  </a:cubicBezTo>
                  <a:cubicBezTo>
                    <a:pt x="6" y="251"/>
                    <a:pt x="272" y="0"/>
                    <a:pt x="586" y="9"/>
                  </a:cubicBezTo>
                  <a:cubicBezTo>
                    <a:pt x="891" y="18"/>
                    <a:pt x="1143" y="272"/>
                    <a:pt x="1135" y="587"/>
                  </a:cubicBezTo>
                  <a:cubicBezTo>
                    <a:pt x="1128" y="892"/>
                    <a:pt x="873" y="1141"/>
                    <a:pt x="557" y="1136"/>
                  </a:cubicBezTo>
                  <a:close/>
                  <a:moveTo>
                    <a:pt x="1088" y="392"/>
                  </a:moveTo>
                  <a:cubicBezTo>
                    <a:pt x="1087" y="391"/>
                    <a:pt x="1086" y="390"/>
                    <a:pt x="1085" y="389"/>
                  </a:cubicBezTo>
                  <a:cubicBezTo>
                    <a:pt x="1041" y="356"/>
                    <a:pt x="996" y="322"/>
                    <a:pt x="951" y="290"/>
                  </a:cubicBezTo>
                  <a:cubicBezTo>
                    <a:pt x="947" y="286"/>
                    <a:pt x="938" y="285"/>
                    <a:pt x="932" y="286"/>
                  </a:cubicBezTo>
                  <a:cubicBezTo>
                    <a:pt x="864" y="301"/>
                    <a:pt x="796" y="316"/>
                    <a:pt x="727" y="331"/>
                  </a:cubicBezTo>
                  <a:cubicBezTo>
                    <a:pt x="719" y="333"/>
                    <a:pt x="710" y="334"/>
                    <a:pt x="699" y="336"/>
                  </a:cubicBezTo>
                  <a:cubicBezTo>
                    <a:pt x="701" y="331"/>
                    <a:pt x="702" y="328"/>
                    <a:pt x="703" y="325"/>
                  </a:cubicBezTo>
                  <a:cubicBezTo>
                    <a:pt x="720" y="285"/>
                    <a:pt x="737" y="245"/>
                    <a:pt x="754" y="205"/>
                  </a:cubicBezTo>
                  <a:cubicBezTo>
                    <a:pt x="757" y="197"/>
                    <a:pt x="757" y="191"/>
                    <a:pt x="753" y="183"/>
                  </a:cubicBezTo>
                  <a:cubicBezTo>
                    <a:pt x="727" y="137"/>
                    <a:pt x="702" y="90"/>
                    <a:pt x="677" y="44"/>
                  </a:cubicBezTo>
                  <a:cubicBezTo>
                    <a:pt x="671" y="32"/>
                    <a:pt x="671" y="32"/>
                    <a:pt x="659" y="37"/>
                  </a:cubicBezTo>
                  <a:cubicBezTo>
                    <a:pt x="612" y="57"/>
                    <a:pt x="565" y="77"/>
                    <a:pt x="519" y="97"/>
                  </a:cubicBezTo>
                  <a:cubicBezTo>
                    <a:pt x="509" y="101"/>
                    <a:pt x="503" y="107"/>
                    <a:pt x="500" y="117"/>
                  </a:cubicBezTo>
                  <a:cubicBezTo>
                    <a:pt x="481" y="176"/>
                    <a:pt x="463" y="235"/>
                    <a:pt x="444" y="293"/>
                  </a:cubicBezTo>
                  <a:cubicBezTo>
                    <a:pt x="439" y="309"/>
                    <a:pt x="434" y="324"/>
                    <a:pt x="428" y="341"/>
                  </a:cubicBezTo>
                  <a:cubicBezTo>
                    <a:pt x="425" y="337"/>
                    <a:pt x="423" y="335"/>
                    <a:pt x="420" y="332"/>
                  </a:cubicBezTo>
                  <a:cubicBezTo>
                    <a:pt x="395" y="298"/>
                    <a:pt x="368" y="265"/>
                    <a:pt x="343" y="231"/>
                  </a:cubicBezTo>
                  <a:cubicBezTo>
                    <a:pt x="337" y="222"/>
                    <a:pt x="330" y="218"/>
                    <a:pt x="319" y="218"/>
                  </a:cubicBezTo>
                  <a:cubicBezTo>
                    <a:pt x="268" y="217"/>
                    <a:pt x="217" y="216"/>
                    <a:pt x="166" y="215"/>
                  </a:cubicBezTo>
                  <a:cubicBezTo>
                    <a:pt x="150" y="215"/>
                    <a:pt x="150" y="215"/>
                    <a:pt x="148" y="230"/>
                  </a:cubicBezTo>
                  <a:cubicBezTo>
                    <a:pt x="147" y="233"/>
                    <a:pt x="147" y="237"/>
                    <a:pt x="146" y="240"/>
                  </a:cubicBezTo>
                  <a:cubicBezTo>
                    <a:pt x="141" y="285"/>
                    <a:pt x="136" y="330"/>
                    <a:pt x="130" y="375"/>
                  </a:cubicBezTo>
                  <a:cubicBezTo>
                    <a:pt x="128" y="387"/>
                    <a:pt x="131" y="396"/>
                    <a:pt x="139" y="405"/>
                  </a:cubicBezTo>
                  <a:cubicBezTo>
                    <a:pt x="189" y="459"/>
                    <a:pt x="239" y="514"/>
                    <a:pt x="288" y="568"/>
                  </a:cubicBezTo>
                  <a:cubicBezTo>
                    <a:pt x="291" y="571"/>
                    <a:pt x="293" y="573"/>
                    <a:pt x="296" y="577"/>
                  </a:cubicBezTo>
                  <a:cubicBezTo>
                    <a:pt x="292" y="578"/>
                    <a:pt x="289" y="579"/>
                    <a:pt x="286" y="579"/>
                  </a:cubicBezTo>
                  <a:cubicBezTo>
                    <a:pt x="246" y="584"/>
                    <a:pt x="206" y="590"/>
                    <a:pt x="165" y="594"/>
                  </a:cubicBezTo>
                  <a:cubicBezTo>
                    <a:pt x="149" y="596"/>
                    <a:pt x="138" y="603"/>
                    <a:pt x="129" y="617"/>
                  </a:cubicBezTo>
                  <a:cubicBezTo>
                    <a:pt x="115" y="643"/>
                    <a:pt x="99" y="667"/>
                    <a:pt x="84" y="692"/>
                  </a:cubicBezTo>
                  <a:cubicBezTo>
                    <a:pt x="72" y="713"/>
                    <a:pt x="60" y="733"/>
                    <a:pt x="47" y="753"/>
                  </a:cubicBezTo>
                  <a:cubicBezTo>
                    <a:pt x="49" y="755"/>
                    <a:pt x="49" y="756"/>
                    <a:pt x="50" y="756"/>
                  </a:cubicBezTo>
                  <a:cubicBezTo>
                    <a:pt x="94" y="789"/>
                    <a:pt x="138" y="823"/>
                    <a:pt x="182" y="855"/>
                  </a:cubicBezTo>
                  <a:cubicBezTo>
                    <a:pt x="187" y="859"/>
                    <a:pt x="195" y="861"/>
                    <a:pt x="201" y="859"/>
                  </a:cubicBezTo>
                  <a:cubicBezTo>
                    <a:pt x="268" y="845"/>
                    <a:pt x="334" y="831"/>
                    <a:pt x="400" y="816"/>
                  </a:cubicBezTo>
                  <a:cubicBezTo>
                    <a:pt x="411" y="814"/>
                    <a:pt x="423" y="812"/>
                    <a:pt x="436" y="809"/>
                  </a:cubicBezTo>
                  <a:cubicBezTo>
                    <a:pt x="433" y="815"/>
                    <a:pt x="432" y="820"/>
                    <a:pt x="430" y="825"/>
                  </a:cubicBezTo>
                  <a:cubicBezTo>
                    <a:pt x="414" y="862"/>
                    <a:pt x="399" y="900"/>
                    <a:pt x="383" y="937"/>
                  </a:cubicBezTo>
                  <a:cubicBezTo>
                    <a:pt x="378" y="948"/>
                    <a:pt x="378" y="957"/>
                    <a:pt x="384" y="967"/>
                  </a:cubicBezTo>
                  <a:cubicBezTo>
                    <a:pt x="409" y="1012"/>
                    <a:pt x="434" y="1058"/>
                    <a:pt x="458" y="1103"/>
                  </a:cubicBezTo>
                  <a:cubicBezTo>
                    <a:pt x="463" y="1112"/>
                    <a:pt x="467" y="1112"/>
                    <a:pt x="475" y="1109"/>
                  </a:cubicBezTo>
                  <a:cubicBezTo>
                    <a:pt x="522" y="1089"/>
                    <a:pt x="569" y="1069"/>
                    <a:pt x="615" y="1049"/>
                  </a:cubicBezTo>
                  <a:cubicBezTo>
                    <a:pt x="626" y="1045"/>
                    <a:pt x="632" y="1038"/>
                    <a:pt x="636" y="1027"/>
                  </a:cubicBezTo>
                  <a:cubicBezTo>
                    <a:pt x="657" y="958"/>
                    <a:pt x="679" y="889"/>
                    <a:pt x="701" y="821"/>
                  </a:cubicBezTo>
                  <a:cubicBezTo>
                    <a:pt x="703" y="816"/>
                    <a:pt x="705" y="811"/>
                    <a:pt x="707" y="805"/>
                  </a:cubicBezTo>
                  <a:cubicBezTo>
                    <a:pt x="710" y="808"/>
                    <a:pt x="711" y="810"/>
                    <a:pt x="713" y="812"/>
                  </a:cubicBezTo>
                  <a:cubicBezTo>
                    <a:pt x="740" y="847"/>
                    <a:pt x="766" y="881"/>
                    <a:pt x="793" y="916"/>
                  </a:cubicBezTo>
                  <a:cubicBezTo>
                    <a:pt x="799" y="925"/>
                    <a:pt x="806" y="928"/>
                    <a:pt x="816" y="929"/>
                  </a:cubicBezTo>
                  <a:cubicBezTo>
                    <a:pt x="869" y="929"/>
                    <a:pt x="922" y="930"/>
                    <a:pt x="975" y="932"/>
                  </a:cubicBezTo>
                  <a:cubicBezTo>
                    <a:pt x="983" y="932"/>
                    <a:pt x="986" y="929"/>
                    <a:pt x="987" y="921"/>
                  </a:cubicBezTo>
                  <a:cubicBezTo>
                    <a:pt x="993" y="870"/>
                    <a:pt x="999" y="819"/>
                    <a:pt x="1006" y="768"/>
                  </a:cubicBezTo>
                  <a:cubicBezTo>
                    <a:pt x="1007" y="759"/>
                    <a:pt x="1005" y="751"/>
                    <a:pt x="998" y="744"/>
                  </a:cubicBezTo>
                  <a:cubicBezTo>
                    <a:pt x="954" y="696"/>
                    <a:pt x="911" y="648"/>
                    <a:pt x="867" y="600"/>
                  </a:cubicBezTo>
                  <a:cubicBezTo>
                    <a:pt x="858" y="590"/>
                    <a:pt x="849" y="580"/>
                    <a:pt x="839" y="569"/>
                  </a:cubicBezTo>
                  <a:cubicBezTo>
                    <a:pt x="842" y="568"/>
                    <a:pt x="844" y="568"/>
                    <a:pt x="845" y="567"/>
                  </a:cubicBezTo>
                  <a:cubicBezTo>
                    <a:pt x="890" y="562"/>
                    <a:pt x="934" y="556"/>
                    <a:pt x="978" y="550"/>
                  </a:cubicBezTo>
                  <a:cubicBezTo>
                    <a:pt x="988" y="549"/>
                    <a:pt x="996" y="545"/>
                    <a:pt x="1000" y="536"/>
                  </a:cubicBezTo>
                  <a:cubicBezTo>
                    <a:pt x="1006" y="525"/>
                    <a:pt x="1013" y="515"/>
                    <a:pt x="1019" y="505"/>
                  </a:cubicBezTo>
                  <a:cubicBezTo>
                    <a:pt x="1042" y="467"/>
                    <a:pt x="1065" y="430"/>
                    <a:pt x="1088" y="392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77" name="Freeform 50">
              <a:extLst>
                <a:ext uri="{FF2B5EF4-FFF2-40B4-BE49-F238E27FC236}">
                  <a16:creationId xmlns:a16="http://schemas.microsoft.com/office/drawing/2014/main" id="{913CE795-7E70-44C0-AF6A-056C37B97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0818" y="918291"/>
              <a:ext cx="93892" cy="93890"/>
            </a:xfrm>
            <a:custGeom>
              <a:avLst/>
              <a:gdLst>
                <a:gd name="T0" fmla="*/ 0 w 24"/>
                <a:gd name="T1" fmla="*/ 3 h 23"/>
                <a:gd name="T2" fmla="*/ 23 w 24"/>
                <a:gd name="T3" fmla="*/ 10 h 23"/>
                <a:gd name="T4" fmla="*/ 13 w 24"/>
                <a:gd name="T5" fmla="*/ 23 h 23"/>
                <a:gd name="T6" fmla="*/ 0 w 24"/>
                <a:gd name="T7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3">
                  <a:moveTo>
                    <a:pt x="0" y="3"/>
                  </a:moveTo>
                  <a:cubicBezTo>
                    <a:pt x="13" y="0"/>
                    <a:pt x="22" y="3"/>
                    <a:pt x="23" y="10"/>
                  </a:cubicBezTo>
                  <a:cubicBezTo>
                    <a:pt x="24" y="16"/>
                    <a:pt x="19" y="22"/>
                    <a:pt x="13" y="23"/>
                  </a:cubicBezTo>
                  <a:cubicBezTo>
                    <a:pt x="6" y="23"/>
                    <a:pt x="1" y="16"/>
                    <a:pt x="0" y="3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78" name="Freeform 52">
              <a:extLst>
                <a:ext uri="{FF2B5EF4-FFF2-40B4-BE49-F238E27FC236}">
                  <a16:creationId xmlns:a16="http://schemas.microsoft.com/office/drawing/2014/main" id="{3D0D795F-8D9E-4573-B914-CC5724434B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96191" y="2994321"/>
              <a:ext cx="952817" cy="907610"/>
            </a:xfrm>
            <a:custGeom>
              <a:avLst/>
              <a:gdLst>
                <a:gd name="T0" fmla="*/ 1 w 236"/>
                <a:gd name="T1" fmla="*/ 133 h 225"/>
                <a:gd name="T2" fmla="*/ 23 w 236"/>
                <a:gd name="T3" fmla="*/ 133 h 225"/>
                <a:gd name="T4" fmla="*/ 39 w 236"/>
                <a:gd name="T5" fmla="*/ 23 h 225"/>
                <a:gd name="T6" fmla="*/ 41 w 236"/>
                <a:gd name="T7" fmla="*/ 22 h 225"/>
                <a:gd name="T8" fmla="*/ 53 w 236"/>
                <a:gd name="T9" fmla="*/ 42 h 225"/>
                <a:gd name="T10" fmla="*/ 156 w 236"/>
                <a:gd name="T11" fmla="*/ 0 h 225"/>
                <a:gd name="T12" fmla="*/ 158 w 236"/>
                <a:gd name="T13" fmla="*/ 4 h 225"/>
                <a:gd name="T14" fmla="*/ 146 w 236"/>
                <a:gd name="T15" fmla="*/ 22 h 225"/>
                <a:gd name="T16" fmla="*/ 236 w 236"/>
                <a:gd name="T17" fmla="*/ 92 h 225"/>
                <a:gd name="T18" fmla="*/ 211 w 236"/>
                <a:gd name="T19" fmla="*/ 92 h 225"/>
                <a:gd name="T20" fmla="*/ 195 w 236"/>
                <a:gd name="T21" fmla="*/ 203 h 225"/>
                <a:gd name="T22" fmla="*/ 192 w 236"/>
                <a:gd name="T23" fmla="*/ 204 h 225"/>
                <a:gd name="T24" fmla="*/ 186 w 236"/>
                <a:gd name="T25" fmla="*/ 192 h 225"/>
                <a:gd name="T26" fmla="*/ 173 w 236"/>
                <a:gd name="T27" fmla="*/ 187 h 225"/>
                <a:gd name="T28" fmla="*/ 86 w 236"/>
                <a:gd name="T29" fmla="*/ 222 h 225"/>
                <a:gd name="T30" fmla="*/ 76 w 236"/>
                <a:gd name="T31" fmla="*/ 225 h 225"/>
                <a:gd name="T32" fmla="*/ 75 w 236"/>
                <a:gd name="T33" fmla="*/ 223 h 225"/>
                <a:gd name="T34" fmla="*/ 88 w 236"/>
                <a:gd name="T35" fmla="*/ 204 h 225"/>
                <a:gd name="T36" fmla="*/ 0 w 236"/>
                <a:gd name="T37" fmla="*/ 135 h 225"/>
                <a:gd name="T38" fmla="*/ 1 w 236"/>
                <a:gd name="T39" fmla="*/ 133 h 225"/>
                <a:gd name="T40" fmla="*/ 171 w 236"/>
                <a:gd name="T41" fmla="*/ 113 h 225"/>
                <a:gd name="T42" fmla="*/ 118 w 236"/>
                <a:gd name="T43" fmla="*/ 60 h 225"/>
                <a:gd name="T44" fmla="*/ 64 w 236"/>
                <a:gd name="T45" fmla="*/ 114 h 225"/>
                <a:gd name="T46" fmla="*/ 118 w 236"/>
                <a:gd name="T47" fmla="*/ 167 h 225"/>
                <a:gd name="T48" fmla="*/ 171 w 236"/>
                <a:gd name="T49" fmla="*/ 11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6" h="225">
                  <a:moveTo>
                    <a:pt x="1" y="133"/>
                  </a:moveTo>
                  <a:cubicBezTo>
                    <a:pt x="8" y="133"/>
                    <a:pt x="15" y="133"/>
                    <a:pt x="23" y="133"/>
                  </a:cubicBezTo>
                  <a:cubicBezTo>
                    <a:pt x="28" y="96"/>
                    <a:pt x="34" y="59"/>
                    <a:pt x="39" y="23"/>
                  </a:cubicBezTo>
                  <a:cubicBezTo>
                    <a:pt x="40" y="23"/>
                    <a:pt x="41" y="22"/>
                    <a:pt x="41" y="22"/>
                  </a:cubicBezTo>
                  <a:cubicBezTo>
                    <a:pt x="45" y="29"/>
                    <a:pt x="49" y="35"/>
                    <a:pt x="53" y="42"/>
                  </a:cubicBezTo>
                  <a:cubicBezTo>
                    <a:pt x="87" y="28"/>
                    <a:pt x="122" y="14"/>
                    <a:pt x="156" y="0"/>
                  </a:cubicBezTo>
                  <a:cubicBezTo>
                    <a:pt x="157" y="2"/>
                    <a:pt x="157" y="3"/>
                    <a:pt x="158" y="4"/>
                  </a:cubicBezTo>
                  <a:cubicBezTo>
                    <a:pt x="154" y="10"/>
                    <a:pt x="151" y="16"/>
                    <a:pt x="146" y="22"/>
                  </a:cubicBezTo>
                  <a:cubicBezTo>
                    <a:pt x="176" y="45"/>
                    <a:pt x="205" y="68"/>
                    <a:pt x="236" y="92"/>
                  </a:cubicBezTo>
                  <a:cubicBezTo>
                    <a:pt x="227" y="92"/>
                    <a:pt x="220" y="92"/>
                    <a:pt x="211" y="92"/>
                  </a:cubicBezTo>
                  <a:cubicBezTo>
                    <a:pt x="206" y="130"/>
                    <a:pt x="200" y="167"/>
                    <a:pt x="195" y="203"/>
                  </a:cubicBezTo>
                  <a:cubicBezTo>
                    <a:pt x="194" y="204"/>
                    <a:pt x="193" y="204"/>
                    <a:pt x="192" y="204"/>
                  </a:cubicBezTo>
                  <a:cubicBezTo>
                    <a:pt x="190" y="200"/>
                    <a:pt x="187" y="196"/>
                    <a:pt x="186" y="192"/>
                  </a:cubicBezTo>
                  <a:cubicBezTo>
                    <a:pt x="183" y="185"/>
                    <a:pt x="180" y="184"/>
                    <a:pt x="173" y="187"/>
                  </a:cubicBezTo>
                  <a:cubicBezTo>
                    <a:pt x="144" y="199"/>
                    <a:pt x="115" y="210"/>
                    <a:pt x="86" y="222"/>
                  </a:cubicBezTo>
                  <a:cubicBezTo>
                    <a:pt x="83" y="223"/>
                    <a:pt x="79" y="224"/>
                    <a:pt x="76" y="225"/>
                  </a:cubicBezTo>
                  <a:cubicBezTo>
                    <a:pt x="76" y="225"/>
                    <a:pt x="75" y="224"/>
                    <a:pt x="75" y="223"/>
                  </a:cubicBezTo>
                  <a:cubicBezTo>
                    <a:pt x="79" y="217"/>
                    <a:pt x="83" y="211"/>
                    <a:pt x="88" y="204"/>
                  </a:cubicBezTo>
                  <a:cubicBezTo>
                    <a:pt x="59" y="181"/>
                    <a:pt x="29" y="158"/>
                    <a:pt x="0" y="135"/>
                  </a:cubicBezTo>
                  <a:cubicBezTo>
                    <a:pt x="0" y="135"/>
                    <a:pt x="1" y="134"/>
                    <a:pt x="1" y="133"/>
                  </a:cubicBezTo>
                  <a:close/>
                  <a:moveTo>
                    <a:pt x="171" y="113"/>
                  </a:moveTo>
                  <a:cubicBezTo>
                    <a:pt x="171" y="84"/>
                    <a:pt x="147" y="60"/>
                    <a:pt x="118" y="60"/>
                  </a:cubicBezTo>
                  <a:cubicBezTo>
                    <a:pt x="88" y="60"/>
                    <a:pt x="64" y="85"/>
                    <a:pt x="64" y="114"/>
                  </a:cubicBezTo>
                  <a:cubicBezTo>
                    <a:pt x="65" y="143"/>
                    <a:pt x="89" y="167"/>
                    <a:pt x="118" y="167"/>
                  </a:cubicBezTo>
                  <a:cubicBezTo>
                    <a:pt x="147" y="166"/>
                    <a:pt x="171" y="142"/>
                    <a:pt x="171" y="113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79" name="Freeform 53">
              <a:extLst>
                <a:ext uri="{FF2B5EF4-FFF2-40B4-BE49-F238E27FC236}">
                  <a16:creationId xmlns:a16="http://schemas.microsoft.com/office/drawing/2014/main" id="{B130B642-38C5-4982-B293-5742324C8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0177" y="3731537"/>
              <a:ext cx="299060" cy="302536"/>
            </a:xfrm>
            <a:custGeom>
              <a:avLst/>
              <a:gdLst>
                <a:gd name="T0" fmla="*/ 73 w 74"/>
                <a:gd name="T1" fmla="*/ 38 h 75"/>
                <a:gd name="T2" fmla="*/ 37 w 74"/>
                <a:gd name="T3" fmla="*/ 75 h 75"/>
                <a:gd name="T4" fmla="*/ 0 w 74"/>
                <a:gd name="T5" fmla="*/ 36 h 75"/>
                <a:gd name="T6" fmla="*/ 39 w 74"/>
                <a:gd name="T7" fmla="*/ 1 h 75"/>
                <a:gd name="T8" fmla="*/ 73 w 74"/>
                <a:gd name="T9" fmla="*/ 3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5">
                  <a:moveTo>
                    <a:pt x="73" y="38"/>
                  </a:moveTo>
                  <a:cubicBezTo>
                    <a:pt x="73" y="59"/>
                    <a:pt x="56" y="75"/>
                    <a:pt x="37" y="75"/>
                  </a:cubicBezTo>
                  <a:cubicBezTo>
                    <a:pt x="17" y="74"/>
                    <a:pt x="0" y="56"/>
                    <a:pt x="0" y="36"/>
                  </a:cubicBezTo>
                  <a:cubicBezTo>
                    <a:pt x="0" y="15"/>
                    <a:pt x="17" y="0"/>
                    <a:pt x="39" y="1"/>
                  </a:cubicBezTo>
                  <a:cubicBezTo>
                    <a:pt x="59" y="1"/>
                    <a:pt x="74" y="17"/>
                    <a:pt x="73" y="38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80" name="Freeform 54">
              <a:extLst>
                <a:ext uri="{FF2B5EF4-FFF2-40B4-BE49-F238E27FC236}">
                  <a16:creationId xmlns:a16="http://schemas.microsoft.com/office/drawing/2014/main" id="{217F9744-97B6-448B-9F12-73ADED0C4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57000" y="2545731"/>
              <a:ext cx="299060" cy="302536"/>
            </a:xfrm>
            <a:custGeom>
              <a:avLst/>
              <a:gdLst>
                <a:gd name="T0" fmla="*/ 37 w 74"/>
                <a:gd name="T1" fmla="*/ 1 h 75"/>
                <a:gd name="T2" fmla="*/ 74 w 74"/>
                <a:gd name="T3" fmla="*/ 38 h 75"/>
                <a:gd name="T4" fmla="*/ 37 w 74"/>
                <a:gd name="T5" fmla="*/ 74 h 75"/>
                <a:gd name="T6" fmla="*/ 0 w 74"/>
                <a:gd name="T7" fmla="*/ 36 h 75"/>
                <a:gd name="T8" fmla="*/ 37 w 74"/>
                <a:gd name="T9" fmla="*/ 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5">
                  <a:moveTo>
                    <a:pt x="37" y="1"/>
                  </a:moveTo>
                  <a:cubicBezTo>
                    <a:pt x="58" y="1"/>
                    <a:pt x="74" y="17"/>
                    <a:pt x="74" y="38"/>
                  </a:cubicBezTo>
                  <a:cubicBezTo>
                    <a:pt x="74" y="58"/>
                    <a:pt x="56" y="75"/>
                    <a:pt x="37" y="74"/>
                  </a:cubicBezTo>
                  <a:cubicBezTo>
                    <a:pt x="17" y="73"/>
                    <a:pt x="0" y="56"/>
                    <a:pt x="0" y="36"/>
                  </a:cubicBezTo>
                  <a:cubicBezTo>
                    <a:pt x="1" y="16"/>
                    <a:pt x="17" y="0"/>
                    <a:pt x="37" y="1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81" name="Freeform 55">
              <a:extLst>
                <a:ext uri="{FF2B5EF4-FFF2-40B4-BE49-F238E27FC236}">
                  <a16:creationId xmlns:a16="http://schemas.microsoft.com/office/drawing/2014/main" id="{6316C7FA-7430-441D-91BE-30E9CB749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49009" y="2872610"/>
              <a:ext cx="292105" cy="295581"/>
            </a:xfrm>
            <a:custGeom>
              <a:avLst/>
              <a:gdLst>
                <a:gd name="T0" fmla="*/ 0 w 73"/>
                <a:gd name="T1" fmla="*/ 36 h 74"/>
                <a:gd name="T2" fmla="*/ 36 w 73"/>
                <a:gd name="T3" fmla="*/ 0 h 74"/>
                <a:gd name="T4" fmla="*/ 73 w 73"/>
                <a:gd name="T5" fmla="*/ 37 h 74"/>
                <a:gd name="T6" fmla="*/ 36 w 73"/>
                <a:gd name="T7" fmla="*/ 74 h 74"/>
                <a:gd name="T8" fmla="*/ 0 w 73"/>
                <a:gd name="T9" fmla="*/ 3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4">
                  <a:moveTo>
                    <a:pt x="0" y="36"/>
                  </a:moveTo>
                  <a:cubicBezTo>
                    <a:pt x="0" y="17"/>
                    <a:pt x="17" y="0"/>
                    <a:pt x="36" y="0"/>
                  </a:cubicBezTo>
                  <a:cubicBezTo>
                    <a:pt x="56" y="0"/>
                    <a:pt x="73" y="18"/>
                    <a:pt x="73" y="37"/>
                  </a:cubicBezTo>
                  <a:cubicBezTo>
                    <a:pt x="73" y="58"/>
                    <a:pt x="56" y="74"/>
                    <a:pt x="36" y="74"/>
                  </a:cubicBezTo>
                  <a:cubicBezTo>
                    <a:pt x="16" y="73"/>
                    <a:pt x="0" y="56"/>
                    <a:pt x="0" y="36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82" name="Freeform 56">
              <a:extLst>
                <a:ext uri="{FF2B5EF4-FFF2-40B4-BE49-F238E27FC236}">
                  <a16:creationId xmlns:a16="http://schemas.microsoft.com/office/drawing/2014/main" id="{666E74C5-78ED-4851-B9F5-F1A158F2F1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8126" y="3627215"/>
              <a:ext cx="288628" cy="299060"/>
            </a:xfrm>
            <a:custGeom>
              <a:avLst/>
              <a:gdLst>
                <a:gd name="T0" fmla="*/ 72 w 72"/>
                <a:gd name="T1" fmla="*/ 37 h 74"/>
                <a:gd name="T2" fmla="*/ 37 w 72"/>
                <a:gd name="T3" fmla="*/ 74 h 74"/>
                <a:gd name="T4" fmla="*/ 0 w 72"/>
                <a:gd name="T5" fmla="*/ 36 h 74"/>
                <a:gd name="T6" fmla="*/ 36 w 72"/>
                <a:gd name="T7" fmla="*/ 0 h 74"/>
                <a:gd name="T8" fmla="*/ 72 w 72"/>
                <a:gd name="T9" fmla="*/ 3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4">
                  <a:moveTo>
                    <a:pt x="72" y="37"/>
                  </a:moveTo>
                  <a:cubicBezTo>
                    <a:pt x="72" y="58"/>
                    <a:pt x="57" y="74"/>
                    <a:pt x="37" y="74"/>
                  </a:cubicBezTo>
                  <a:cubicBezTo>
                    <a:pt x="17" y="74"/>
                    <a:pt x="0" y="56"/>
                    <a:pt x="0" y="36"/>
                  </a:cubicBezTo>
                  <a:cubicBezTo>
                    <a:pt x="0" y="17"/>
                    <a:pt x="17" y="1"/>
                    <a:pt x="36" y="0"/>
                  </a:cubicBezTo>
                  <a:cubicBezTo>
                    <a:pt x="56" y="0"/>
                    <a:pt x="72" y="17"/>
                    <a:pt x="72" y="37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83" name="Freeform 57">
              <a:extLst>
                <a:ext uri="{FF2B5EF4-FFF2-40B4-BE49-F238E27FC236}">
                  <a16:creationId xmlns:a16="http://schemas.microsoft.com/office/drawing/2014/main" id="{63C8C2B9-3E5F-44F7-8F25-471B95364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78708" y="4061893"/>
              <a:ext cx="295583" cy="288626"/>
            </a:xfrm>
            <a:custGeom>
              <a:avLst/>
              <a:gdLst>
                <a:gd name="T0" fmla="*/ 36 w 73"/>
                <a:gd name="T1" fmla="*/ 0 h 72"/>
                <a:gd name="T2" fmla="*/ 73 w 73"/>
                <a:gd name="T3" fmla="*/ 36 h 72"/>
                <a:gd name="T4" fmla="*/ 37 w 73"/>
                <a:gd name="T5" fmla="*/ 72 h 72"/>
                <a:gd name="T6" fmla="*/ 0 w 73"/>
                <a:gd name="T7" fmla="*/ 35 h 72"/>
                <a:gd name="T8" fmla="*/ 36 w 73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2">
                  <a:moveTo>
                    <a:pt x="36" y="0"/>
                  </a:moveTo>
                  <a:cubicBezTo>
                    <a:pt x="57" y="0"/>
                    <a:pt x="73" y="16"/>
                    <a:pt x="73" y="36"/>
                  </a:cubicBezTo>
                  <a:cubicBezTo>
                    <a:pt x="73" y="57"/>
                    <a:pt x="58" y="72"/>
                    <a:pt x="37" y="72"/>
                  </a:cubicBezTo>
                  <a:cubicBezTo>
                    <a:pt x="16" y="72"/>
                    <a:pt x="0" y="56"/>
                    <a:pt x="0" y="35"/>
                  </a:cubicBezTo>
                  <a:cubicBezTo>
                    <a:pt x="0" y="16"/>
                    <a:pt x="16" y="0"/>
                    <a:pt x="36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84" name="Freeform 58">
              <a:extLst>
                <a:ext uri="{FF2B5EF4-FFF2-40B4-BE49-F238E27FC236}">
                  <a16:creationId xmlns:a16="http://schemas.microsoft.com/office/drawing/2014/main" id="{E6994B69-BE3F-4C06-B595-217E08514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34537" y="2976933"/>
              <a:ext cx="292105" cy="292105"/>
            </a:xfrm>
            <a:custGeom>
              <a:avLst/>
              <a:gdLst>
                <a:gd name="T0" fmla="*/ 36 w 73"/>
                <a:gd name="T1" fmla="*/ 73 h 73"/>
                <a:gd name="T2" fmla="*/ 0 w 73"/>
                <a:gd name="T3" fmla="*/ 36 h 73"/>
                <a:gd name="T4" fmla="*/ 36 w 73"/>
                <a:gd name="T5" fmla="*/ 1 h 73"/>
                <a:gd name="T6" fmla="*/ 73 w 73"/>
                <a:gd name="T7" fmla="*/ 37 h 73"/>
                <a:gd name="T8" fmla="*/ 36 w 73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36" y="73"/>
                  </a:moveTo>
                  <a:cubicBezTo>
                    <a:pt x="15" y="73"/>
                    <a:pt x="0" y="57"/>
                    <a:pt x="0" y="36"/>
                  </a:cubicBezTo>
                  <a:cubicBezTo>
                    <a:pt x="0" y="16"/>
                    <a:pt x="16" y="0"/>
                    <a:pt x="36" y="1"/>
                  </a:cubicBezTo>
                  <a:cubicBezTo>
                    <a:pt x="56" y="1"/>
                    <a:pt x="72" y="17"/>
                    <a:pt x="73" y="37"/>
                  </a:cubicBezTo>
                  <a:cubicBezTo>
                    <a:pt x="73" y="56"/>
                    <a:pt x="56" y="73"/>
                    <a:pt x="36" y="73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</p:grpSp>
      <p:sp>
        <p:nvSpPr>
          <p:cNvPr id="85" name="任意多边形: 形状 84">
            <a:extLst>
              <a:ext uri="{FF2B5EF4-FFF2-40B4-BE49-F238E27FC236}">
                <a16:creationId xmlns:a16="http://schemas.microsoft.com/office/drawing/2014/main" id="{1B478B4D-326B-4F22-B792-98AB7E9C8268}"/>
              </a:ext>
            </a:extLst>
          </p:cNvPr>
          <p:cNvSpPr/>
          <p:nvPr userDrawn="1"/>
        </p:nvSpPr>
        <p:spPr bwMode="auto">
          <a:xfrm rot="5400000">
            <a:off x="3396452" y="-135811"/>
            <a:ext cx="3113105" cy="2120553"/>
          </a:xfrm>
          <a:custGeom>
            <a:avLst/>
            <a:gdLst>
              <a:gd name="connsiteX0" fmla="*/ 0 w 3113105"/>
              <a:gd name="connsiteY0" fmla="*/ 2609911 h 2609911"/>
              <a:gd name="connsiteX1" fmla="*/ 0 w 3113105"/>
              <a:gd name="connsiteY1" fmla="*/ 0 h 2609911"/>
              <a:gd name="connsiteX2" fmla="*/ 2301594 w 3113105"/>
              <a:gd name="connsiteY2" fmla="*/ 0 h 2609911"/>
              <a:gd name="connsiteX3" fmla="*/ 3113105 w 3113105"/>
              <a:gd name="connsiteY3" fmla="*/ 1304956 h 2609911"/>
              <a:gd name="connsiteX4" fmla="*/ 2301594 w 3113105"/>
              <a:gd name="connsiteY4" fmla="*/ 2609910 h 2609911"/>
              <a:gd name="connsiteX5" fmla="*/ 2301594 w 3113105"/>
              <a:gd name="connsiteY5" fmla="*/ 2609911 h 2609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3105" h="2609911">
                <a:moveTo>
                  <a:pt x="0" y="2609911"/>
                </a:moveTo>
                <a:lnTo>
                  <a:pt x="0" y="0"/>
                </a:lnTo>
                <a:lnTo>
                  <a:pt x="2301594" y="0"/>
                </a:lnTo>
                <a:lnTo>
                  <a:pt x="3113105" y="1304956"/>
                </a:lnTo>
                <a:lnTo>
                  <a:pt x="2301594" y="2609910"/>
                </a:lnTo>
                <a:lnTo>
                  <a:pt x="2301594" y="26099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74295" tIns="37148" rIns="74295" bIns="37148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32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2742BE2E-64C4-45DC-B5F2-9CE85916052B}"/>
              </a:ext>
            </a:extLst>
          </p:cNvPr>
          <p:cNvSpPr txBox="1"/>
          <p:nvPr userDrawn="1"/>
        </p:nvSpPr>
        <p:spPr>
          <a:xfrm>
            <a:off x="4166197" y="543218"/>
            <a:ext cx="1619354" cy="972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875" dirty="0">
                <a:solidFill>
                  <a:schemeClr val="bg1"/>
                </a:solidFill>
                <a:cs typeface="+mn-ea"/>
                <a:sym typeface="+mn-lt"/>
              </a:rPr>
              <a:t>目 录</a:t>
            </a:r>
          </a:p>
        </p:txBody>
      </p:sp>
      <p:sp>
        <p:nvSpPr>
          <p:cNvPr id="87" name="任意多边形: 形状 86">
            <a:extLst>
              <a:ext uri="{FF2B5EF4-FFF2-40B4-BE49-F238E27FC236}">
                <a16:creationId xmlns:a16="http://schemas.microsoft.com/office/drawing/2014/main" id="{BEB662E1-75A1-469F-B2C5-6EC6E8255C44}"/>
              </a:ext>
            </a:extLst>
          </p:cNvPr>
          <p:cNvSpPr/>
          <p:nvPr userDrawn="1"/>
        </p:nvSpPr>
        <p:spPr bwMode="auto">
          <a:xfrm rot="5400000">
            <a:off x="3241816" y="-191962"/>
            <a:ext cx="3422377" cy="2542128"/>
          </a:xfrm>
          <a:custGeom>
            <a:avLst/>
            <a:gdLst>
              <a:gd name="connsiteX0" fmla="*/ 0 w 3422377"/>
              <a:gd name="connsiteY0" fmla="*/ 3128773 h 3128773"/>
              <a:gd name="connsiteX1" fmla="*/ 0 w 3422377"/>
              <a:gd name="connsiteY1" fmla="*/ 0 h 3128773"/>
              <a:gd name="connsiteX2" fmla="*/ 2449535 w 3422377"/>
              <a:gd name="connsiteY2" fmla="*/ 0 h 3128773"/>
              <a:gd name="connsiteX3" fmla="*/ 3422377 w 3422377"/>
              <a:gd name="connsiteY3" fmla="*/ 1564387 h 3128773"/>
              <a:gd name="connsiteX4" fmla="*/ 2449535 w 3422377"/>
              <a:gd name="connsiteY4" fmla="*/ 3128772 h 3128773"/>
              <a:gd name="connsiteX5" fmla="*/ 2449535 w 3422377"/>
              <a:gd name="connsiteY5" fmla="*/ 3128773 h 312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22377" h="3128773">
                <a:moveTo>
                  <a:pt x="0" y="3128773"/>
                </a:moveTo>
                <a:lnTo>
                  <a:pt x="0" y="0"/>
                </a:lnTo>
                <a:lnTo>
                  <a:pt x="2449535" y="0"/>
                </a:lnTo>
                <a:lnTo>
                  <a:pt x="3422377" y="1564387"/>
                </a:lnTo>
                <a:lnTo>
                  <a:pt x="2449535" y="3128772"/>
                </a:lnTo>
                <a:lnTo>
                  <a:pt x="2449535" y="3128773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  <a:prstDash val="lgDash"/>
          </a:ln>
          <a:effectLst/>
        </p:spPr>
        <p:txBody>
          <a:bodyPr vert="horz" wrap="square" lIns="74295" tIns="37148" rIns="74295" bIns="37148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325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10861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转场-短标题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E7CB78A0-538A-4F4C-97AC-5D6B9B36EAE3}"/>
              </a:ext>
            </a:extLst>
          </p:cNvPr>
          <p:cNvSpPr/>
          <p:nvPr userDrawn="1"/>
        </p:nvSpPr>
        <p:spPr>
          <a:xfrm>
            <a:off x="3247879" y="1330387"/>
            <a:ext cx="3410247" cy="41972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CD3F2D1-9FCF-4792-8D92-8CA0C104ED79}"/>
              </a:ext>
            </a:extLst>
          </p:cNvPr>
          <p:cNvSpPr txBox="1"/>
          <p:nvPr userDrawn="1"/>
        </p:nvSpPr>
        <p:spPr>
          <a:xfrm>
            <a:off x="4138195" y="3044283"/>
            <a:ext cx="1661032" cy="642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5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01</a:t>
            </a:r>
            <a:endParaRPr lang="zh-CN" altLang="en-US" sz="357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1FBCD60-E317-434E-9948-6517EE806648}"/>
              </a:ext>
            </a:extLst>
          </p:cNvPr>
          <p:cNvCxnSpPr>
            <a:cxnSpLocks/>
          </p:cNvCxnSpPr>
          <p:nvPr userDrawn="1"/>
        </p:nvCxnSpPr>
        <p:spPr>
          <a:xfrm>
            <a:off x="3988198" y="3851820"/>
            <a:ext cx="19296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E5FF972F-6C72-4EB1-91BD-22FC6A6BFE55}"/>
              </a:ext>
            </a:extLst>
          </p:cNvPr>
          <p:cNvSpPr/>
          <p:nvPr userDrawn="1"/>
        </p:nvSpPr>
        <p:spPr>
          <a:xfrm>
            <a:off x="3067759" y="1108702"/>
            <a:ext cx="3770484" cy="4640596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ED22ADE-3337-4765-824B-2BCE393B3BC8}"/>
              </a:ext>
            </a:extLst>
          </p:cNvPr>
          <p:cNvSpPr/>
          <p:nvPr userDrawn="1"/>
        </p:nvSpPr>
        <p:spPr>
          <a:xfrm>
            <a:off x="7811294" y="5273620"/>
            <a:ext cx="621060" cy="76438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7F0E457-CBAE-48A1-9FDD-0AD48E16BB0E}"/>
              </a:ext>
            </a:extLst>
          </p:cNvPr>
          <p:cNvSpPr/>
          <p:nvPr userDrawn="1"/>
        </p:nvSpPr>
        <p:spPr>
          <a:xfrm>
            <a:off x="1795465" y="6134100"/>
            <a:ext cx="918369" cy="11303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F5B61E3-C874-41BD-9977-575DE377EF7C}"/>
              </a:ext>
            </a:extLst>
          </p:cNvPr>
          <p:cNvSpPr/>
          <p:nvPr userDrawn="1"/>
        </p:nvSpPr>
        <p:spPr>
          <a:xfrm>
            <a:off x="8789780" y="-911691"/>
            <a:ext cx="1700016" cy="209232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79C958C-4261-4C02-847F-E854178B5EDF}"/>
              </a:ext>
            </a:extLst>
          </p:cNvPr>
          <p:cNvSpPr/>
          <p:nvPr userDrawn="1"/>
        </p:nvSpPr>
        <p:spPr>
          <a:xfrm>
            <a:off x="-851539" y="-250249"/>
            <a:ext cx="2325186" cy="286176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50FB6E99-D418-4444-914B-2306780544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29625" y="3951320"/>
            <a:ext cx="3246750" cy="914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275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570035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转场-短标题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>
            <a:extLst>
              <a:ext uri="{FF2B5EF4-FFF2-40B4-BE49-F238E27FC236}">
                <a16:creationId xmlns:a16="http://schemas.microsoft.com/office/drawing/2014/main" id="{5FB16484-E5F7-4B77-B7A5-FDAB1703AF52}"/>
              </a:ext>
            </a:extLst>
          </p:cNvPr>
          <p:cNvSpPr/>
          <p:nvPr userDrawn="1"/>
        </p:nvSpPr>
        <p:spPr>
          <a:xfrm>
            <a:off x="3250406" y="1050677"/>
            <a:ext cx="3405188" cy="4097866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FD6F57-F8D0-494A-A461-A05057362E38}"/>
              </a:ext>
            </a:extLst>
          </p:cNvPr>
          <p:cNvSpPr txBox="1"/>
          <p:nvPr userDrawn="1"/>
        </p:nvSpPr>
        <p:spPr>
          <a:xfrm>
            <a:off x="4138199" y="3044283"/>
            <a:ext cx="1737976" cy="642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575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02</a:t>
            </a:r>
            <a:endParaRPr lang="zh-CN" altLang="en-US" sz="3575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F3C94DC-BC3D-4914-BCEA-9BADE3C91715}"/>
              </a:ext>
            </a:extLst>
          </p:cNvPr>
          <p:cNvCxnSpPr/>
          <p:nvPr userDrawn="1"/>
        </p:nvCxnSpPr>
        <p:spPr>
          <a:xfrm>
            <a:off x="3988198" y="3851820"/>
            <a:ext cx="19296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D3B89C71-934D-411D-A2EA-05C70F77FCCA}"/>
              </a:ext>
            </a:extLst>
          </p:cNvPr>
          <p:cNvSpPr/>
          <p:nvPr userDrawn="1"/>
        </p:nvSpPr>
        <p:spPr>
          <a:xfrm>
            <a:off x="2895823" y="505131"/>
            <a:ext cx="4114359" cy="4951296"/>
          </a:xfrm>
          <a:prstGeom prst="triangle">
            <a:avLst/>
          </a:prstGeom>
          <a:noFill/>
          <a:ln>
            <a:solidFill>
              <a:srgbClr val="18388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A837D7F3-A47E-4687-B46E-2D3048C16002}"/>
              </a:ext>
            </a:extLst>
          </p:cNvPr>
          <p:cNvSpPr/>
          <p:nvPr userDrawn="1"/>
        </p:nvSpPr>
        <p:spPr>
          <a:xfrm rot="10800000">
            <a:off x="1129904" y="6496115"/>
            <a:ext cx="1213518" cy="1460370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FE10A76B-7B22-4776-AAF9-D0EEE0D973D2}"/>
              </a:ext>
            </a:extLst>
          </p:cNvPr>
          <p:cNvSpPr/>
          <p:nvPr userDrawn="1"/>
        </p:nvSpPr>
        <p:spPr>
          <a:xfrm>
            <a:off x="9062444" y="1013973"/>
            <a:ext cx="1687116" cy="2030307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80425897-AA01-4101-B050-A034992317B0}"/>
              </a:ext>
            </a:extLst>
          </p:cNvPr>
          <p:cNvSpPr/>
          <p:nvPr userDrawn="1"/>
        </p:nvSpPr>
        <p:spPr>
          <a:xfrm rot="10800000">
            <a:off x="-336649" y="-187449"/>
            <a:ext cx="1939265" cy="2333749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1DC1ADFB-E837-4D7F-B9F3-657D2F4ACAB6}"/>
              </a:ext>
            </a:extLst>
          </p:cNvPr>
          <p:cNvSpPr/>
          <p:nvPr userDrawn="1"/>
        </p:nvSpPr>
        <p:spPr>
          <a:xfrm rot="5400000">
            <a:off x="7594712" y="5351621"/>
            <a:ext cx="883117" cy="701587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34BB7AD-2674-4436-98EF-FC7061F098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9625" y="3959372"/>
            <a:ext cx="324675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3pPr marL="742913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537877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转场-短标题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AE3D9E87-D3B4-4F53-99F3-7438B7E4D4AB}"/>
              </a:ext>
            </a:extLst>
          </p:cNvPr>
          <p:cNvSpPr/>
          <p:nvPr userDrawn="1"/>
        </p:nvSpPr>
        <p:spPr>
          <a:xfrm rot="18893364">
            <a:off x="3236402" y="2029754"/>
            <a:ext cx="3444573" cy="27987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CD21FE1-F1E4-4E14-BF8F-A4D4ED823FBC}"/>
              </a:ext>
            </a:extLst>
          </p:cNvPr>
          <p:cNvSpPr/>
          <p:nvPr userDrawn="1"/>
        </p:nvSpPr>
        <p:spPr>
          <a:xfrm rot="18893364">
            <a:off x="3018895" y="1857662"/>
            <a:ext cx="3868219" cy="3142928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B76C3FD-32D6-4E41-B7F5-97F8A47A3D05}"/>
              </a:ext>
            </a:extLst>
          </p:cNvPr>
          <p:cNvSpPr txBox="1"/>
          <p:nvPr userDrawn="1"/>
        </p:nvSpPr>
        <p:spPr>
          <a:xfrm>
            <a:off x="4138199" y="3044283"/>
            <a:ext cx="1737976" cy="642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575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03</a:t>
            </a:r>
            <a:endParaRPr lang="zh-CN" altLang="en-US" sz="3575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DD83EE6-28E8-42E1-9D1D-CEA16A3EF647}"/>
              </a:ext>
            </a:extLst>
          </p:cNvPr>
          <p:cNvCxnSpPr/>
          <p:nvPr userDrawn="1"/>
        </p:nvCxnSpPr>
        <p:spPr>
          <a:xfrm>
            <a:off x="3988198" y="3851820"/>
            <a:ext cx="19296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D2CCFA9F-ED6D-4706-AB87-12B0B7099A55}"/>
              </a:ext>
            </a:extLst>
          </p:cNvPr>
          <p:cNvSpPr/>
          <p:nvPr userDrawn="1"/>
        </p:nvSpPr>
        <p:spPr>
          <a:xfrm rot="18893364">
            <a:off x="-978953" y="-263458"/>
            <a:ext cx="2663805" cy="21643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F53FD0E-8CED-473A-8132-8C32D5EB7E41}"/>
              </a:ext>
            </a:extLst>
          </p:cNvPr>
          <p:cNvSpPr/>
          <p:nvPr userDrawn="1"/>
        </p:nvSpPr>
        <p:spPr>
          <a:xfrm rot="18893364">
            <a:off x="467968" y="6619278"/>
            <a:ext cx="1300124" cy="105635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86A2882-5AAA-4796-ACBF-11DE20417AB5}"/>
              </a:ext>
            </a:extLst>
          </p:cNvPr>
          <p:cNvSpPr/>
          <p:nvPr userDrawn="1"/>
        </p:nvSpPr>
        <p:spPr>
          <a:xfrm rot="18893364">
            <a:off x="9121704" y="1408360"/>
            <a:ext cx="1568601" cy="127448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65BF0DA-9E98-46CA-BC5A-2F733F99C372}"/>
              </a:ext>
            </a:extLst>
          </p:cNvPr>
          <p:cNvSpPr/>
          <p:nvPr userDrawn="1"/>
        </p:nvSpPr>
        <p:spPr>
          <a:xfrm rot="18893364">
            <a:off x="7451273" y="5269338"/>
            <a:ext cx="861175" cy="6997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44B3714-021E-44F1-A9C0-8DB23D7B89EA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3329625" y="3947897"/>
            <a:ext cx="324675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371457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0537116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转场-短标题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五边形 5">
            <a:extLst>
              <a:ext uri="{FF2B5EF4-FFF2-40B4-BE49-F238E27FC236}">
                <a16:creationId xmlns:a16="http://schemas.microsoft.com/office/drawing/2014/main" id="{F4B8A56B-7F99-43EE-87F0-42D96BE6E0C1}"/>
              </a:ext>
            </a:extLst>
          </p:cNvPr>
          <p:cNvSpPr>
            <a:spLocks noChangeAspect="1"/>
          </p:cNvSpPr>
          <p:nvPr userDrawn="1"/>
        </p:nvSpPr>
        <p:spPr>
          <a:xfrm>
            <a:off x="3144899" y="1106412"/>
            <a:ext cx="3616206" cy="4238776"/>
          </a:xfrm>
          <a:prstGeom prst="pen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D7A4933-BE2B-4B78-BB0B-EFF272C44588}"/>
              </a:ext>
            </a:extLst>
          </p:cNvPr>
          <p:cNvSpPr txBox="1"/>
          <p:nvPr userDrawn="1"/>
        </p:nvSpPr>
        <p:spPr>
          <a:xfrm>
            <a:off x="4138199" y="3044283"/>
            <a:ext cx="1737976" cy="642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575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04</a:t>
            </a:r>
            <a:endParaRPr lang="zh-CN" altLang="en-US" sz="3575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73394E7-E5C6-4B02-8A31-9C03D9C6FA0B}"/>
              </a:ext>
            </a:extLst>
          </p:cNvPr>
          <p:cNvCxnSpPr/>
          <p:nvPr userDrawn="1"/>
        </p:nvCxnSpPr>
        <p:spPr>
          <a:xfrm>
            <a:off x="3988198" y="3851820"/>
            <a:ext cx="19296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五边形 8">
            <a:extLst>
              <a:ext uri="{FF2B5EF4-FFF2-40B4-BE49-F238E27FC236}">
                <a16:creationId xmlns:a16="http://schemas.microsoft.com/office/drawing/2014/main" id="{9FDAE5AE-1C3F-4A93-B305-B77CDC3F4BE2}"/>
              </a:ext>
            </a:extLst>
          </p:cNvPr>
          <p:cNvSpPr>
            <a:spLocks noChangeAspect="1"/>
          </p:cNvSpPr>
          <p:nvPr userDrawn="1"/>
        </p:nvSpPr>
        <p:spPr>
          <a:xfrm>
            <a:off x="2905246" y="806045"/>
            <a:ext cx="4095510" cy="4800598"/>
          </a:xfrm>
          <a:prstGeom prst="pentagon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  <p:sp>
        <p:nvSpPr>
          <p:cNvPr id="10" name="五边形 9">
            <a:extLst>
              <a:ext uri="{FF2B5EF4-FFF2-40B4-BE49-F238E27FC236}">
                <a16:creationId xmlns:a16="http://schemas.microsoft.com/office/drawing/2014/main" id="{8B831D4E-CDC6-4513-9163-9BB77DDB0516}"/>
              </a:ext>
            </a:extLst>
          </p:cNvPr>
          <p:cNvSpPr>
            <a:spLocks noChangeAspect="1"/>
          </p:cNvSpPr>
          <p:nvPr userDrawn="1"/>
        </p:nvSpPr>
        <p:spPr>
          <a:xfrm rot="18978551">
            <a:off x="1055003" y="5176957"/>
            <a:ext cx="905906" cy="1061868"/>
          </a:xfrm>
          <a:prstGeom prst="pentagon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  <p:sp>
        <p:nvSpPr>
          <p:cNvPr id="11" name="五边形 10">
            <a:extLst>
              <a:ext uri="{FF2B5EF4-FFF2-40B4-BE49-F238E27FC236}">
                <a16:creationId xmlns:a16="http://schemas.microsoft.com/office/drawing/2014/main" id="{25618009-D285-438D-BF60-F87BDBE0685A}"/>
              </a:ext>
            </a:extLst>
          </p:cNvPr>
          <p:cNvSpPr>
            <a:spLocks noChangeAspect="1"/>
          </p:cNvSpPr>
          <p:nvPr userDrawn="1"/>
        </p:nvSpPr>
        <p:spPr>
          <a:xfrm>
            <a:off x="-912137" y="516793"/>
            <a:ext cx="1824273" cy="2138343"/>
          </a:xfrm>
          <a:prstGeom prst="pentagon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  <p:sp>
        <p:nvSpPr>
          <p:cNvPr id="12" name="五边形 11">
            <a:extLst>
              <a:ext uri="{FF2B5EF4-FFF2-40B4-BE49-F238E27FC236}">
                <a16:creationId xmlns:a16="http://schemas.microsoft.com/office/drawing/2014/main" id="{4A10CB81-B3E3-411C-90C9-3480A10EDB9B}"/>
              </a:ext>
            </a:extLst>
          </p:cNvPr>
          <p:cNvSpPr>
            <a:spLocks noChangeAspect="1"/>
          </p:cNvSpPr>
          <p:nvPr userDrawn="1"/>
        </p:nvSpPr>
        <p:spPr>
          <a:xfrm rot="6589711">
            <a:off x="7989554" y="5191880"/>
            <a:ext cx="2774574" cy="2146993"/>
          </a:xfrm>
          <a:prstGeom prst="pent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  <p:sp>
        <p:nvSpPr>
          <p:cNvPr id="13" name="五边形 12">
            <a:extLst>
              <a:ext uri="{FF2B5EF4-FFF2-40B4-BE49-F238E27FC236}">
                <a16:creationId xmlns:a16="http://schemas.microsoft.com/office/drawing/2014/main" id="{D251409D-FDB9-430B-A00F-D4A65811924B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7843980" y="-530934"/>
            <a:ext cx="905906" cy="1061868"/>
          </a:xfrm>
          <a:prstGeom prst="pent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63A1AFEA-57CF-4E71-AF6C-91E549CCF7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29625" y="3947897"/>
            <a:ext cx="324675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30116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357993" y="759874"/>
            <a:ext cx="559769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4952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63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463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090232" y="759875"/>
            <a:ext cx="1139126" cy="1663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495263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3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138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95263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38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95263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38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95263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38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95263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38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95263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38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95263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3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138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3374324" y="759873"/>
            <a:ext cx="5747905" cy="2118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742913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3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13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13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138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742913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3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13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13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13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13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13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138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95263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38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95263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38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95263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3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13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138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95263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3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13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13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13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138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357994" y="182451"/>
            <a:ext cx="665567" cy="217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4952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81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813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7706419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结束页 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F00C798-F4CB-49E3-81E0-4CD12D5AEA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35033" y="2971800"/>
            <a:ext cx="6324077" cy="914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4388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8C1695A4-3593-4E25-8722-4214E3CC76B6}"/>
              </a:ext>
            </a:extLst>
          </p:cNvPr>
          <p:cNvSpPr/>
          <p:nvPr userDrawn="1"/>
        </p:nvSpPr>
        <p:spPr>
          <a:xfrm rot="16200000">
            <a:off x="8347318" y="5475288"/>
            <a:ext cx="2879387" cy="2765425"/>
          </a:xfrm>
          <a:prstGeom prst="homePlat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A29C0276-5751-4797-BFA5-F68D05ACBB63}"/>
              </a:ext>
            </a:extLst>
          </p:cNvPr>
          <p:cNvSpPr/>
          <p:nvPr userDrawn="1"/>
        </p:nvSpPr>
        <p:spPr>
          <a:xfrm>
            <a:off x="-2178135" y="0"/>
            <a:ext cx="4674394" cy="9620654"/>
          </a:xfrm>
          <a:prstGeom prst="homePlate">
            <a:avLst>
              <a:gd name="adj" fmla="val 5086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D85E25CC-A5BC-44E2-9950-5BDC824D9AC1}"/>
              </a:ext>
            </a:extLst>
          </p:cNvPr>
          <p:cNvSpPr/>
          <p:nvPr userDrawn="1"/>
        </p:nvSpPr>
        <p:spPr>
          <a:xfrm rot="5400000">
            <a:off x="5694328" y="-1474955"/>
            <a:ext cx="2616740" cy="3446023"/>
          </a:xfrm>
          <a:prstGeom prst="homePlat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</p:spTree>
    <p:extLst>
      <p:ext uri="{BB962C8B-B14F-4D97-AF65-F5344CB8AC3E}">
        <p14:creationId xmlns:p14="http://schemas.microsoft.com/office/powerpoint/2010/main" val="29644567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长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5DD29EE-989C-41CD-9440-D07C779E49A6}"/>
              </a:ext>
            </a:extLst>
          </p:cNvPr>
          <p:cNvGrpSpPr/>
          <p:nvPr userDrawn="1"/>
        </p:nvGrpSpPr>
        <p:grpSpPr>
          <a:xfrm>
            <a:off x="5581395" y="38346"/>
            <a:ext cx="5532068" cy="6781308"/>
            <a:chOff x="6096000" y="-3125727"/>
            <a:chExt cx="4645623" cy="4626936"/>
          </a:xfrm>
        </p:grpSpPr>
        <p:sp>
          <p:nvSpPr>
            <p:cNvPr id="55" name="Freeform 8">
              <a:extLst>
                <a:ext uri="{FF2B5EF4-FFF2-40B4-BE49-F238E27FC236}">
                  <a16:creationId xmlns:a16="http://schemas.microsoft.com/office/drawing/2014/main" id="{A453D12A-07DF-448E-A4D3-0CFAA6923B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96000" y="-3125727"/>
              <a:ext cx="4645623" cy="4626936"/>
            </a:xfrm>
            <a:custGeom>
              <a:avLst/>
              <a:gdLst>
                <a:gd name="T0" fmla="*/ 858 w 1717"/>
                <a:gd name="T1" fmla="*/ 2 h 1713"/>
                <a:gd name="T2" fmla="*/ 1715 w 1717"/>
                <a:gd name="T3" fmla="*/ 860 h 1713"/>
                <a:gd name="T4" fmla="*/ 857 w 1717"/>
                <a:gd name="T5" fmla="*/ 1713 h 1713"/>
                <a:gd name="T6" fmla="*/ 1 w 1717"/>
                <a:gd name="T7" fmla="*/ 856 h 1713"/>
                <a:gd name="T8" fmla="*/ 858 w 1717"/>
                <a:gd name="T9" fmla="*/ 2 h 1713"/>
                <a:gd name="T10" fmla="*/ 1693 w 1717"/>
                <a:gd name="T11" fmla="*/ 857 h 1713"/>
                <a:gd name="T12" fmla="*/ 1687 w 1717"/>
                <a:gd name="T13" fmla="*/ 764 h 1713"/>
                <a:gd name="T14" fmla="*/ 1610 w 1717"/>
                <a:gd name="T15" fmla="*/ 503 h 1713"/>
                <a:gd name="T16" fmla="*/ 1250 w 1717"/>
                <a:gd name="T17" fmla="*/ 130 h 1713"/>
                <a:gd name="T18" fmla="*/ 727 w 1717"/>
                <a:gd name="T19" fmla="*/ 43 h 1713"/>
                <a:gd name="T20" fmla="*/ 414 w 1717"/>
                <a:gd name="T21" fmla="*/ 162 h 1713"/>
                <a:gd name="T22" fmla="*/ 165 w 1717"/>
                <a:gd name="T23" fmla="*/ 404 h 1713"/>
                <a:gd name="T24" fmla="*/ 27 w 1717"/>
                <a:gd name="T25" fmla="*/ 911 h 1713"/>
                <a:gd name="T26" fmla="*/ 59 w 1717"/>
                <a:gd name="T27" fmla="*/ 1097 h 1713"/>
                <a:gd name="T28" fmla="*/ 297 w 1717"/>
                <a:gd name="T29" fmla="*/ 1474 h 1713"/>
                <a:gd name="T30" fmla="*/ 831 w 1717"/>
                <a:gd name="T31" fmla="*/ 1691 h 1713"/>
                <a:gd name="T32" fmla="*/ 1144 w 1717"/>
                <a:gd name="T33" fmla="*/ 1642 h 1713"/>
                <a:gd name="T34" fmla="*/ 1414 w 1717"/>
                <a:gd name="T35" fmla="*/ 1482 h 1713"/>
                <a:gd name="T36" fmla="*/ 1626 w 1717"/>
                <a:gd name="T37" fmla="*/ 1191 h 1713"/>
                <a:gd name="T38" fmla="*/ 1693 w 1717"/>
                <a:gd name="T39" fmla="*/ 857 h 1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17" h="1713">
                  <a:moveTo>
                    <a:pt x="858" y="2"/>
                  </a:moveTo>
                  <a:cubicBezTo>
                    <a:pt x="1334" y="4"/>
                    <a:pt x="1717" y="388"/>
                    <a:pt x="1715" y="860"/>
                  </a:cubicBezTo>
                  <a:cubicBezTo>
                    <a:pt x="1713" y="1330"/>
                    <a:pt x="1332" y="1713"/>
                    <a:pt x="857" y="1713"/>
                  </a:cubicBezTo>
                  <a:cubicBezTo>
                    <a:pt x="383" y="1712"/>
                    <a:pt x="0" y="1328"/>
                    <a:pt x="1" y="856"/>
                  </a:cubicBezTo>
                  <a:cubicBezTo>
                    <a:pt x="2" y="384"/>
                    <a:pt x="387" y="0"/>
                    <a:pt x="858" y="2"/>
                  </a:cubicBezTo>
                  <a:close/>
                  <a:moveTo>
                    <a:pt x="1693" y="857"/>
                  </a:moveTo>
                  <a:cubicBezTo>
                    <a:pt x="1691" y="826"/>
                    <a:pt x="1691" y="795"/>
                    <a:pt x="1687" y="764"/>
                  </a:cubicBezTo>
                  <a:cubicBezTo>
                    <a:pt x="1677" y="672"/>
                    <a:pt x="1651" y="586"/>
                    <a:pt x="1610" y="503"/>
                  </a:cubicBezTo>
                  <a:cubicBezTo>
                    <a:pt x="1531" y="340"/>
                    <a:pt x="1411" y="216"/>
                    <a:pt x="1250" y="130"/>
                  </a:cubicBezTo>
                  <a:cubicBezTo>
                    <a:pt x="1086" y="42"/>
                    <a:pt x="911" y="15"/>
                    <a:pt x="727" y="43"/>
                  </a:cubicBezTo>
                  <a:cubicBezTo>
                    <a:pt x="615" y="61"/>
                    <a:pt x="510" y="101"/>
                    <a:pt x="414" y="162"/>
                  </a:cubicBezTo>
                  <a:cubicBezTo>
                    <a:pt x="315" y="226"/>
                    <a:pt x="229" y="305"/>
                    <a:pt x="165" y="404"/>
                  </a:cubicBezTo>
                  <a:cubicBezTo>
                    <a:pt x="65" y="558"/>
                    <a:pt x="16" y="726"/>
                    <a:pt x="27" y="911"/>
                  </a:cubicBezTo>
                  <a:cubicBezTo>
                    <a:pt x="31" y="974"/>
                    <a:pt x="42" y="1036"/>
                    <a:pt x="59" y="1097"/>
                  </a:cubicBezTo>
                  <a:cubicBezTo>
                    <a:pt x="103" y="1245"/>
                    <a:pt x="184" y="1371"/>
                    <a:pt x="297" y="1474"/>
                  </a:cubicBezTo>
                  <a:cubicBezTo>
                    <a:pt x="448" y="1612"/>
                    <a:pt x="627" y="1682"/>
                    <a:pt x="831" y="1691"/>
                  </a:cubicBezTo>
                  <a:cubicBezTo>
                    <a:pt x="938" y="1696"/>
                    <a:pt x="1042" y="1678"/>
                    <a:pt x="1144" y="1642"/>
                  </a:cubicBezTo>
                  <a:cubicBezTo>
                    <a:pt x="1244" y="1607"/>
                    <a:pt x="1335" y="1553"/>
                    <a:pt x="1414" y="1482"/>
                  </a:cubicBezTo>
                  <a:cubicBezTo>
                    <a:pt x="1504" y="1399"/>
                    <a:pt x="1577" y="1303"/>
                    <a:pt x="1626" y="1191"/>
                  </a:cubicBezTo>
                  <a:cubicBezTo>
                    <a:pt x="1672" y="1085"/>
                    <a:pt x="1692" y="973"/>
                    <a:pt x="1693" y="857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56" name="Freeform 10">
              <a:extLst>
                <a:ext uri="{FF2B5EF4-FFF2-40B4-BE49-F238E27FC236}">
                  <a16:creationId xmlns:a16="http://schemas.microsoft.com/office/drawing/2014/main" id="{29B3CC5D-ADBA-4152-A8BA-B7764F63FB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96346" y="-2404375"/>
              <a:ext cx="3251937" cy="3226250"/>
            </a:xfrm>
            <a:custGeom>
              <a:avLst/>
              <a:gdLst>
                <a:gd name="T0" fmla="*/ 598 w 1201"/>
                <a:gd name="T1" fmla="*/ 1191 h 1195"/>
                <a:gd name="T2" fmla="*/ 2 w 1201"/>
                <a:gd name="T3" fmla="*/ 593 h 1195"/>
                <a:gd name="T4" fmla="*/ 599 w 1201"/>
                <a:gd name="T5" fmla="*/ 0 h 1195"/>
                <a:gd name="T6" fmla="*/ 1199 w 1201"/>
                <a:gd name="T7" fmla="*/ 597 h 1195"/>
                <a:gd name="T8" fmla="*/ 598 w 1201"/>
                <a:gd name="T9" fmla="*/ 1191 h 1195"/>
                <a:gd name="T10" fmla="*/ 597 w 1201"/>
                <a:gd name="T11" fmla="*/ 1171 h 1195"/>
                <a:gd name="T12" fmla="*/ 1179 w 1201"/>
                <a:gd name="T13" fmla="*/ 596 h 1195"/>
                <a:gd name="T14" fmla="*/ 601 w 1201"/>
                <a:gd name="T15" fmla="*/ 18 h 1195"/>
                <a:gd name="T16" fmla="*/ 21 w 1201"/>
                <a:gd name="T17" fmla="*/ 593 h 1195"/>
                <a:gd name="T18" fmla="*/ 597 w 1201"/>
                <a:gd name="T19" fmla="*/ 1171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1" h="1195">
                  <a:moveTo>
                    <a:pt x="598" y="1191"/>
                  </a:moveTo>
                  <a:cubicBezTo>
                    <a:pt x="286" y="1195"/>
                    <a:pt x="0" y="930"/>
                    <a:pt x="2" y="593"/>
                  </a:cubicBezTo>
                  <a:cubicBezTo>
                    <a:pt x="4" y="268"/>
                    <a:pt x="272" y="0"/>
                    <a:pt x="599" y="0"/>
                  </a:cubicBezTo>
                  <a:cubicBezTo>
                    <a:pt x="930" y="0"/>
                    <a:pt x="1197" y="267"/>
                    <a:pt x="1199" y="597"/>
                  </a:cubicBezTo>
                  <a:cubicBezTo>
                    <a:pt x="1201" y="913"/>
                    <a:pt x="933" y="1195"/>
                    <a:pt x="598" y="1191"/>
                  </a:cubicBezTo>
                  <a:close/>
                  <a:moveTo>
                    <a:pt x="597" y="1171"/>
                  </a:moveTo>
                  <a:cubicBezTo>
                    <a:pt x="919" y="1171"/>
                    <a:pt x="1179" y="914"/>
                    <a:pt x="1179" y="596"/>
                  </a:cubicBezTo>
                  <a:cubicBezTo>
                    <a:pt x="1179" y="276"/>
                    <a:pt x="921" y="18"/>
                    <a:pt x="601" y="18"/>
                  </a:cubicBezTo>
                  <a:cubicBezTo>
                    <a:pt x="282" y="18"/>
                    <a:pt x="21" y="277"/>
                    <a:pt x="21" y="593"/>
                  </a:cubicBezTo>
                  <a:cubicBezTo>
                    <a:pt x="21" y="911"/>
                    <a:pt x="281" y="1171"/>
                    <a:pt x="597" y="1171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57" name="Freeform 11">
              <a:extLst>
                <a:ext uri="{FF2B5EF4-FFF2-40B4-BE49-F238E27FC236}">
                  <a16:creationId xmlns:a16="http://schemas.microsoft.com/office/drawing/2014/main" id="{2C9BFDE5-94B9-46FB-BD52-63176096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44184" y="-2623816"/>
              <a:ext cx="457560" cy="536931"/>
            </a:xfrm>
            <a:custGeom>
              <a:avLst/>
              <a:gdLst>
                <a:gd name="T0" fmla="*/ 61 w 169"/>
                <a:gd name="T1" fmla="*/ 174 h 199"/>
                <a:gd name="T2" fmla="*/ 30 w 169"/>
                <a:gd name="T3" fmla="*/ 124 h 199"/>
                <a:gd name="T4" fmla="*/ 47 w 169"/>
                <a:gd name="T5" fmla="*/ 13 h 199"/>
                <a:gd name="T6" fmla="*/ 92 w 169"/>
                <a:gd name="T7" fmla="*/ 19 h 199"/>
                <a:gd name="T8" fmla="*/ 161 w 169"/>
                <a:gd name="T9" fmla="*/ 114 h 199"/>
                <a:gd name="T10" fmla="*/ 157 w 169"/>
                <a:gd name="T11" fmla="*/ 139 h 199"/>
                <a:gd name="T12" fmla="*/ 114 w 169"/>
                <a:gd name="T13" fmla="*/ 162 h 199"/>
                <a:gd name="T14" fmla="*/ 63 w 169"/>
                <a:gd name="T15" fmla="*/ 152 h 199"/>
                <a:gd name="T16" fmla="*/ 68 w 169"/>
                <a:gd name="T17" fmla="*/ 199 h 199"/>
                <a:gd name="T18" fmla="*/ 53 w 169"/>
                <a:gd name="T19" fmla="*/ 185 h 199"/>
                <a:gd name="T20" fmla="*/ 3 w 169"/>
                <a:gd name="T21" fmla="*/ 101 h 199"/>
                <a:gd name="T22" fmla="*/ 1 w 169"/>
                <a:gd name="T23" fmla="*/ 93 h 199"/>
                <a:gd name="T24" fmla="*/ 3 w 169"/>
                <a:gd name="T25" fmla="*/ 91 h 199"/>
                <a:gd name="T26" fmla="*/ 15 w 169"/>
                <a:gd name="T27" fmla="*/ 105 h 199"/>
                <a:gd name="T28" fmla="*/ 52 w 169"/>
                <a:gd name="T29" fmla="*/ 167 h 199"/>
                <a:gd name="T30" fmla="*/ 57 w 169"/>
                <a:gd name="T31" fmla="*/ 176 h 199"/>
                <a:gd name="T32" fmla="*/ 61 w 169"/>
                <a:gd name="T33" fmla="*/ 174 h 199"/>
                <a:gd name="T34" fmla="*/ 95 w 169"/>
                <a:gd name="T35" fmla="*/ 150 h 199"/>
                <a:gd name="T36" fmla="*/ 97 w 169"/>
                <a:gd name="T37" fmla="*/ 153 h 199"/>
                <a:gd name="T38" fmla="*/ 107 w 169"/>
                <a:gd name="T39" fmla="*/ 152 h 199"/>
                <a:gd name="T40" fmla="*/ 143 w 169"/>
                <a:gd name="T41" fmla="*/ 128 h 199"/>
                <a:gd name="T42" fmla="*/ 144 w 169"/>
                <a:gd name="T43" fmla="*/ 111 h 199"/>
                <a:gd name="T44" fmla="*/ 124 w 169"/>
                <a:gd name="T45" fmla="*/ 82 h 199"/>
                <a:gd name="T46" fmla="*/ 85 w 169"/>
                <a:gd name="T47" fmla="*/ 26 h 199"/>
                <a:gd name="T48" fmla="*/ 48 w 169"/>
                <a:gd name="T49" fmla="*/ 25 h 199"/>
                <a:gd name="T50" fmla="*/ 29 w 169"/>
                <a:gd name="T51" fmla="*/ 63 h 199"/>
                <a:gd name="T52" fmla="*/ 88 w 169"/>
                <a:gd name="T53" fmla="*/ 107 h 199"/>
                <a:gd name="T54" fmla="*/ 91 w 169"/>
                <a:gd name="T55" fmla="*/ 94 h 199"/>
                <a:gd name="T56" fmla="*/ 99 w 169"/>
                <a:gd name="T57" fmla="*/ 76 h 199"/>
                <a:gd name="T58" fmla="*/ 109 w 169"/>
                <a:gd name="T59" fmla="*/ 73 h 199"/>
                <a:gd name="T60" fmla="*/ 109 w 169"/>
                <a:gd name="T61" fmla="*/ 84 h 199"/>
                <a:gd name="T62" fmla="*/ 113 w 169"/>
                <a:gd name="T63" fmla="*/ 114 h 199"/>
                <a:gd name="T64" fmla="*/ 111 w 169"/>
                <a:gd name="T65" fmla="*/ 135 h 199"/>
                <a:gd name="T66" fmla="*/ 95 w 169"/>
                <a:gd name="T67" fmla="*/ 150 h 199"/>
                <a:gd name="T68" fmla="*/ 83 w 169"/>
                <a:gd name="T69" fmla="*/ 121 h 199"/>
                <a:gd name="T70" fmla="*/ 73 w 169"/>
                <a:gd name="T71" fmla="*/ 132 h 199"/>
                <a:gd name="T72" fmla="*/ 59 w 169"/>
                <a:gd name="T73" fmla="*/ 132 h 199"/>
                <a:gd name="T74" fmla="*/ 44 w 169"/>
                <a:gd name="T75" fmla="*/ 109 h 199"/>
                <a:gd name="T76" fmla="*/ 43 w 169"/>
                <a:gd name="T77" fmla="*/ 105 h 199"/>
                <a:gd name="T78" fmla="*/ 29 w 169"/>
                <a:gd name="T79" fmla="*/ 89 h 199"/>
                <a:gd name="T80" fmla="*/ 80 w 169"/>
                <a:gd name="T81" fmla="*/ 148 h 199"/>
                <a:gd name="T82" fmla="*/ 83 w 169"/>
                <a:gd name="T83" fmla="*/ 121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9" h="199">
                  <a:moveTo>
                    <a:pt x="61" y="174"/>
                  </a:moveTo>
                  <a:cubicBezTo>
                    <a:pt x="51" y="157"/>
                    <a:pt x="42" y="139"/>
                    <a:pt x="30" y="124"/>
                  </a:cubicBezTo>
                  <a:cubicBezTo>
                    <a:pt x="0" y="86"/>
                    <a:pt x="20" y="32"/>
                    <a:pt x="47" y="13"/>
                  </a:cubicBezTo>
                  <a:cubicBezTo>
                    <a:pt x="64" y="0"/>
                    <a:pt x="79" y="1"/>
                    <a:pt x="92" y="19"/>
                  </a:cubicBezTo>
                  <a:cubicBezTo>
                    <a:pt x="115" y="50"/>
                    <a:pt x="138" y="82"/>
                    <a:pt x="161" y="114"/>
                  </a:cubicBezTo>
                  <a:cubicBezTo>
                    <a:pt x="169" y="127"/>
                    <a:pt x="169" y="131"/>
                    <a:pt x="157" y="139"/>
                  </a:cubicBezTo>
                  <a:cubicBezTo>
                    <a:pt x="143" y="148"/>
                    <a:pt x="129" y="156"/>
                    <a:pt x="114" y="162"/>
                  </a:cubicBezTo>
                  <a:cubicBezTo>
                    <a:pt x="97" y="168"/>
                    <a:pt x="80" y="165"/>
                    <a:pt x="63" y="152"/>
                  </a:cubicBezTo>
                  <a:cubicBezTo>
                    <a:pt x="66" y="168"/>
                    <a:pt x="76" y="182"/>
                    <a:pt x="68" y="199"/>
                  </a:cubicBezTo>
                  <a:cubicBezTo>
                    <a:pt x="62" y="194"/>
                    <a:pt x="56" y="190"/>
                    <a:pt x="53" y="185"/>
                  </a:cubicBezTo>
                  <a:cubicBezTo>
                    <a:pt x="36" y="157"/>
                    <a:pt x="20" y="129"/>
                    <a:pt x="3" y="101"/>
                  </a:cubicBezTo>
                  <a:cubicBezTo>
                    <a:pt x="2" y="98"/>
                    <a:pt x="2" y="95"/>
                    <a:pt x="1" y="93"/>
                  </a:cubicBezTo>
                  <a:cubicBezTo>
                    <a:pt x="2" y="92"/>
                    <a:pt x="3" y="92"/>
                    <a:pt x="3" y="91"/>
                  </a:cubicBezTo>
                  <a:cubicBezTo>
                    <a:pt x="7" y="96"/>
                    <a:pt x="12" y="100"/>
                    <a:pt x="15" y="105"/>
                  </a:cubicBezTo>
                  <a:cubicBezTo>
                    <a:pt x="27" y="125"/>
                    <a:pt x="39" y="146"/>
                    <a:pt x="52" y="167"/>
                  </a:cubicBezTo>
                  <a:cubicBezTo>
                    <a:pt x="53" y="170"/>
                    <a:pt x="55" y="173"/>
                    <a:pt x="57" y="176"/>
                  </a:cubicBezTo>
                  <a:cubicBezTo>
                    <a:pt x="58" y="175"/>
                    <a:pt x="59" y="174"/>
                    <a:pt x="61" y="174"/>
                  </a:cubicBezTo>
                  <a:close/>
                  <a:moveTo>
                    <a:pt x="95" y="150"/>
                  </a:moveTo>
                  <a:cubicBezTo>
                    <a:pt x="96" y="151"/>
                    <a:pt x="96" y="152"/>
                    <a:pt x="97" y="153"/>
                  </a:cubicBezTo>
                  <a:cubicBezTo>
                    <a:pt x="100" y="152"/>
                    <a:pt x="103" y="153"/>
                    <a:pt x="107" y="152"/>
                  </a:cubicBezTo>
                  <a:cubicBezTo>
                    <a:pt x="121" y="148"/>
                    <a:pt x="133" y="140"/>
                    <a:pt x="143" y="128"/>
                  </a:cubicBezTo>
                  <a:cubicBezTo>
                    <a:pt x="148" y="123"/>
                    <a:pt x="149" y="118"/>
                    <a:pt x="144" y="111"/>
                  </a:cubicBezTo>
                  <a:cubicBezTo>
                    <a:pt x="137" y="102"/>
                    <a:pt x="131" y="92"/>
                    <a:pt x="124" y="82"/>
                  </a:cubicBezTo>
                  <a:cubicBezTo>
                    <a:pt x="111" y="63"/>
                    <a:pt x="99" y="44"/>
                    <a:pt x="85" y="26"/>
                  </a:cubicBezTo>
                  <a:cubicBezTo>
                    <a:pt x="75" y="12"/>
                    <a:pt x="57" y="11"/>
                    <a:pt x="48" y="25"/>
                  </a:cubicBezTo>
                  <a:cubicBezTo>
                    <a:pt x="40" y="36"/>
                    <a:pt x="36" y="49"/>
                    <a:pt x="29" y="63"/>
                  </a:cubicBezTo>
                  <a:cubicBezTo>
                    <a:pt x="66" y="59"/>
                    <a:pt x="81" y="77"/>
                    <a:pt x="88" y="107"/>
                  </a:cubicBezTo>
                  <a:cubicBezTo>
                    <a:pt x="90" y="103"/>
                    <a:pt x="91" y="98"/>
                    <a:pt x="91" y="94"/>
                  </a:cubicBezTo>
                  <a:cubicBezTo>
                    <a:pt x="89" y="85"/>
                    <a:pt x="92" y="80"/>
                    <a:pt x="99" y="76"/>
                  </a:cubicBezTo>
                  <a:cubicBezTo>
                    <a:pt x="102" y="74"/>
                    <a:pt x="106" y="74"/>
                    <a:pt x="109" y="73"/>
                  </a:cubicBezTo>
                  <a:cubicBezTo>
                    <a:pt x="109" y="77"/>
                    <a:pt x="110" y="81"/>
                    <a:pt x="109" y="84"/>
                  </a:cubicBezTo>
                  <a:cubicBezTo>
                    <a:pt x="103" y="95"/>
                    <a:pt x="104" y="104"/>
                    <a:pt x="113" y="114"/>
                  </a:cubicBezTo>
                  <a:cubicBezTo>
                    <a:pt x="121" y="123"/>
                    <a:pt x="119" y="127"/>
                    <a:pt x="111" y="135"/>
                  </a:cubicBezTo>
                  <a:cubicBezTo>
                    <a:pt x="105" y="140"/>
                    <a:pt x="100" y="145"/>
                    <a:pt x="95" y="150"/>
                  </a:cubicBezTo>
                  <a:close/>
                  <a:moveTo>
                    <a:pt x="83" y="121"/>
                  </a:moveTo>
                  <a:cubicBezTo>
                    <a:pt x="79" y="126"/>
                    <a:pt x="76" y="129"/>
                    <a:pt x="73" y="132"/>
                  </a:cubicBezTo>
                  <a:cubicBezTo>
                    <a:pt x="68" y="138"/>
                    <a:pt x="63" y="138"/>
                    <a:pt x="59" y="132"/>
                  </a:cubicBezTo>
                  <a:cubicBezTo>
                    <a:pt x="54" y="124"/>
                    <a:pt x="49" y="117"/>
                    <a:pt x="44" y="109"/>
                  </a:cubicBezTo>
                  <a:cubicBezTo>
                    <a:pt x="43" y="108"/>
                    <a:pt x="43" y="106"/>
                    <a:pt x="43" y="105"/>
                  </a:cubicBezTo>
                  <a:cubicBezTo>
                    <a:pt x="43" y="91"/>
                    <a:pt x="43" y="91"/>
                    <a:pt x="29" y="89"/>
                  </a:cubicBezTo>
                  <a:cubicBezTo>
                    <a:pt x="26" y="115"/>
                    <a:pt x="54" y="147"/>
                    <a:pt x="80" y="148"/>
                  </a:cubicBezTo>
                  <a:cubicBezTo>
                    <a:pt x="81" y="139"/>
                    <a:pt x="82" y="131"/>
                    <a:pt x="83" y="121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442F8809-1E81-4D69-8089-4BC5630D1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9057" y="992293"/>
              <a:ext cx="590625" cy="291808"/>
            </a:xfrm>
            <a:custGeom>
              <a:avLst/>
              <a:gdLst>
                <a:gd name="T0" fmla="*/ 200 w 218"/>
                <a:gd name="T1" fmla="*/ 100 h 108"/>
                <a:gd name="T2" fmla="*/ 169 w 218"/>
                <a:gd name="T3" fmla="*/ 104 h 108"/>
                <a:gd name="T4" fmla="*/ 174 w 218"/>
                <a:gd name="T5" fmla="*/ 60 h 108"/>
                <a:gd name="T6" fmla="*/ 148 w 218"/>
                <a:gd name="T7" fmla="*/ 13 h 108"/>
                <a:gd name="T8" fmla="*/ 144 w 218"/>
                <a:gd name="T9" fmla="*/ 13 h 108"/>
                <a:gd name="T10" fmla="*/ 140 w 218"/>
                <a:gd name="T11" fmla="*/ 24 h 108"/>
                <a:gd name="T12" fmla="*/ 140 w 218"/>
                <a:gd name="T13" fmla="*/ 92 h 108"/>
                <a:gd name="T14" fmla="*/ 144 w 218"/>
                <a:gd name="T15" fmla="*/ 106 h 108"/>
                <a:gd name="T16" fmla="*/ 124 w 218"/>
                <a:gd name="T17" fmla="*/ 106 h 108"/>
                <a:gd name="T18" fmla="*/ 124 w 218"/>
                <a:gd name="T19" fmla="*/ 37 h 108"/>
                <a:gd name="T20" fmla="*/ 102 w 218"/>
                <a:gd name="T21" fmla="*/ 108 h 108"/>
                <a:gd name="T22" fmla="*/ 99 w 218"/>
                <a:gd name="T23" fmla="*/ 108 h 108"/>
                <a:gd name="T24" fmla="*/ 76 w 218"/>
                <a:gd name="T25" fmla="*/ 45 h 108"/>
                <a:gd name="T26" fmla="*/ 80 w 218"/>
                <a:gd name="T27" fmla="*/ 107 h 108"/>
                <a:gd name="T28" fmla="*/ 58 w 218"/>
                <a:gd name="T29" fmla="*/ 107 h 108"/>
                <a:gd name="T30" fmla="*/ 66 w 218"/>
                <a:gd name="T31" fmla="*/ 78 h 108"/>
                <a:gd name="T32" fmla="*/ 65 w 218"/>
                <a:gd name="T33" fmla="*/ 47 h 108"/>
                <a:gd name="T34" fmla="*/ 59 w 218"/>
                <a:gd name="T35" fmla="*/ 18 h 108"/>
                <a:gd name="T36" fmla="*/ 57 w 218"/>
                <a:gd name="T37" fmla="*/ 34 h 108"/>
                <a:gd name="T38" fmla="*/ 21 w 218"/>
                <a:gd name="T39" fmla="*/ 18 h 108"/>
                <a:gd name="T40" fmla="*/ 21 w 218"/>
                <a:gd name="T41" fmla="*/ 50 h 108"/>
                <a:gd name="T42" fmla="*/ 50 w 218"/>
                <a:gd name="T43" fmla="*/ 42 h 108"/>
                <a:gd name="T44" fmla="*/ 50 w 218"/>
                <a:gd name="T45" fmla="*/ 72 h 108"/>
                <a:gd name="T46" fmla="*/ 19 w 218"/>
                <a:gd name="T47" fmla="*/ 61 h 108"/>
                <a:gd name="T48" fmla="*/ 19 w 218"/>
                <a:gd name="T49" fmla="*/ 92 h 108"/>
                <a:gd name="T50" fmla="*/ 24 w 218"/>
                <a:gd name="T51" fmla="*/ 98 h 108"/>
                <a:gd name="T52" fmla="*/ 54 w 218"/>
                <a:gd name="T53" fmla="*/ 88 h 108"/>
                <a:gd name="T54" fmla="*/ 57 w 218"/>
                <a:gd name="T55" fmla="*/ 83 h 108"/>
                <a:gd name="T56" fmla="*/ 60 w 218"/>
                <a:gd name="T57" fmla="*/ 84 h 108"/>
                <a:gd name="T58" fmla="*/ 56 w 218"/>
                <a:gd name="T59" fmla="*/ 105 h 108"/>
                <a:gd name="T60" fmla="*/ 52 w 218"/>
                <a:gd name="T61" fmla="*/ 108 h 108"/>
                <a:gd name="T62" fmla="*/ 0 w 218"/>
                <a:gd name="T63" fmla="*/ 105 h 108"/>
                <a:gd name="T64" fmla="*/ 5 w 218"/>
                <a:gd name="T65" fmla="*/ 86 h 108"/>
                <a:gd name="T66" fmla="*/ 8 w 218"/>
                <a:gd name="T67" fmla="*/ 27 h 108"/>
                <a:gd name="T68" fmla="*/ 4 w 218"/>
                <a:gd name="T69" fmla="*/ 10 h 108"/>
                <a:gd name="T70" fmla="*/ 45 w 218"/>
                <a:gd name="T71" fmla="*/ 10 h 108"/>
                <a:gd name="T72" fmla="*/ 66 w 218"/>
                <a:gd name="T73" fmla="*/ 11 h 108"/>
                <a:gd name="T74" fmla="*/ 83 w 218"/>
                <a:gd name="T75" fmla="*/ 23 h 108"/>
                <a:gd name="T76" fmla="*/ 103 w 218"/>
                <a:gd name="T77" fmla="*/ 80 h 108"/>
                <a:gd name="T78" fmla="*/ 116 w 218"/>
                <a:gd name="T79" fmla="*/ 40 h 108"/>
                <a:gd name="T80" fmla="*/ 151 w 218"/>
                <a:gd name="T81" fmla="*/ 8 h 108"/>
                <a:gd name="T82" fmla="*/ 169 w 218"/>
                <a:gd name="T83" fmla="*/ 6 h 108"/>
                <a:gd name="T84" fmla="*/ 187 w 218"/>
                <a:gd name="T85" fmla="*/ 47 h 108"/>
                <a:gd name="T86" fmla="*/ 193 w 218"/>
                <a:gd name="T87" fmla="*/ 3 h 108"/>
                <a:gd name="T88" fmla="*/ 218 w 218"/>
                <a:gd name="T89" fmla="*/ 0 h 108"/>
                <a:gd name="T90" fmla="*/ 211 w 218"/>
                <a:gd name="T91" fmla="*/ 9 h 108"/>
                <a:gd name="T92" fmla="*/ 192 w 218"/>
                <a:gd name="T93" fmla="*/ 81 h 108"/>
                <a:gd name="T94" fmla="*/ 200 w 218"/>
                <a:gd name="T95" fmla="*/ 10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8" h="108">
                  <a:moveTo>
                    <a:pt x="200" y="100"/>
                  </a:moveTo>
                  <a:cubicBezTo>
                    <a:pt x="191" y="101"/>
                    <a:pt x="180" y="103"/>
                    <a:pt x="169" y="104"/>
                  </a:cubicBezTo>
                  <a:cubicBezTo>
                    <a:pt x="184" y="90"/>
                    <a:pt x="179" y="74"/>
                    <a:pt x="174" y="60"/>
                  </a:cubicBezTo>
                  <a:cubicBezTo>
                    <a:pt x="167" y="44"/>
                    <a:pt x="157" y="29"/>
                    <a:pt x="148" y="13"/>
                  </a:cubicBezTo>
                  <a:cubicBezTo>
                    <a:pt x="146" y="13"/>
                    <a:pt x="145" y="13"/>
                    <a:pt x="144" y="13"/>
                  </a:cubicBezTo>
                  <a:cubicBezTo>
                    <a:pt x="142" y="17"/>
                    <a:pt x="140" y="20"/>
                    <a:pt x="140" y="24"/>
                  </a:cubicBezTo>
                  <a:cubicBezTo>
                    <a:pt x="140" y="46"/>
                    <a:pt x="140" y="69"/>
                    <a:pt x="140" y="92"/>
                  </a:cubicBezTo>
                  <a:cubicBezTo>
                    <a:pt x="140" y="96"/>
                    <a:pt x="143" y="101"/>
                    <a:pt x="144" y="106"/>
                  </a:cubicBezTo>
                  <a:cubicBezTo>
                    <a:pt x="137" y="106"/>
                    <a:pt x="130" y="106"/>
                    <a:pt x="124" y="106"/>
                  </a:cubicBezTo>
                  <a:cubicBezTo>
                    <a:pt x="124" y="83"/>
                    <a:pt x="124" y="60"/>
                    <a:pt x="124" y="37"/>
                  </a:cubicBezTo>
                  <a:cubicBezTo>
                    <a:pt x="117" y="61"/>
                    <a:pt x="109" y="84"/>
                    <a:pt x="102" y="108"/>
                  </a:cubicBezTo>
                  <a:cubicBezTo>
                    <a:pt x="101" y="108"/>
                    <a:pt x="100" y="108"/>
                    <a:pt x="99" y="108"/>
                  </a:cubicBezTo>
                  <a:cubicBezTo>
                    <a:pt x="91" y="87"/>
                    <a:pt x="84" y="66"/>
                    <a:pt x="76" y="45"/>
                  </a:cubicBezTo>
                  <a:cubicBezTo>
                    <a:pt x="77" y="66"/>
                    <a:pt x="67" y="87"/>
                    <a:pt x="80" y="107"/>
                  </a:cubicBezTo>
                  <a:cubicBezTo>
                    <a:pt x="73" y="107"/>
                    <a:pt x="67" y="107"/>
                    <a:pt x="58" y="107"/>
                  </a:cubicBezTo>
                  <a:cubicBezTo>
                    <a:pt x="68" y="99"/>
                    <a:pt x="66" y="88"/>
                    <a:pt x="66" y="78"/>
                  </a:cubicBezTo>
                  <a:cubicBezTo>
                    <a:pt x="66" y="68"/>
                    <a:pt x="66" y="57"/>
                    <a:pt x="65" y="47"/>
                  </a:cubicBezTo>
                  <a:cubicBezTo>
                    <a:pt x="64" y="37"/>
                    <a:pt x="69" y="27"/>
                    <a:pt x="59" y="18"/>
                  </a:cubicBezTo>
                  <a:cubicBezTo>
                    <a:pt x="58" y="23"/>
                    <a:pt x="57" y="29"/>
                    <a:pt x="57" y="34"/>
                  </a:cubicBezTo>
                  <a:cubicBezTo>
                    <a:pt x="51" y="16"/>
                    <a:pt x="36" y="18"/>
                    <a:pt x="21" y="18"/>
                  </a:cubicBezTo>
                  <a:cubicBezTo>
                    <a:pt x="21" y="29"/>
                    <a:pt x="21" y="40"/>
                    <a:pt x="21" y="50"/>
                  </a:cubicBezTo>
                  <a:cubicBezTo>
                    <a:pt x="33" y="56"/>
                    <a:pt x="42" y="53"/>
                    <a:pt x="50" y="42"/>
                  </a:cubicBezTo>
                  <a:cubicBezTo>
                    <a:pt x="50" y="51"/>
                    <a:pt x="50" y="61"/>
                    <a:pt x="50" y="72"/>
                  </a:cubicBezTo>
                  <a:cubicBezTo>
                    <a:pt x="40" y="63"/>
                    <a:pt x="32" y="58"/>
                    <a:pt x="19" y="61"/>
                  </a:cubicBezTo>
                  <a:cubicBezTo>
                    <a:pt x="19" y="71"/>
                    <a:pt x="19" y="82"/>
                    <a:pt x="19" y="92"/>
                  </a:cubicBezTo>
                  <a:cubicBezTo>
                    <a:pt x="19" y="94"/>
                    <a:pt x="22" y="97"/>
                    <a:pt x="24" y="98"/>
                  </a:cubicBezTo>
                  <a:cubicBezTo>
                    <a:pt x="35" y="104"/>
                    <a:pt x="48" y="99"/>
                    <a:pt x="54" y="88"/>
                  </a:cubicBezTo>
                  <a:cubicBezTo>
                    <a:pt x="55" y="86"/>
                    <a:pt x="56" y="85"/>
                    <a:pt x="57" y="83"/>
                  </a:cubicBezTo>
                  <a:cubicBezTo>
                    <a:pt x="58" y="83"/>
                    <a:pt x="59" y="84"/>
                    <a:pt x="60" y="84"/>
                  </a:cubicBezTo>
                  <a:cubicBezTo>
                    <a:pt x="59" y="91"/>
                    <a:pt x="57" y="98"/>
                    <a:pt x="56" y="105"/>
                  </a:cubicBezTo>
                  <a:cubicBezTo>
                    <a:pt x="55" y="106"/>
                    <a:pt x="53" y="108"/>
                    <a:pt x="52" y="108"/>
                  </a:cubicBezTo>
                  <a:cubicBezTo>
                    <a:pt x="34" y="107"/>
                    <a:pt x="16" y="106"/>
                    <a:pt x="0" y="105"/>
                  </a:cubicBezTo>
                  <a:cubicBezTo>
                    <a:pt x="2" y="97"/>
                    <a:pt x="5" y="92"/>
                    <a:pt x="5" y="86"/>
                  </a:cubicBezTo>
                  <a:cubicBezTo>
                    <a:pt x="7" y="66"/>
                    <a:pt x="8" y="47"/>
                    <a:pt x="8" y="27"/>
                  </a:cubicBezTo>
                  <a:cubicBezTo>
                    <a:pt x="8" y="21"/>
                    <a:pt x="5" y="15"/>
                    <a:pt x="4" y="10"/>
                  </a:cubicBezTo>
                  <a:cubicBezTo>
                    <a:pt x="17" y="10"/>
                    <a:pt x="31" y="10"/>
                    <a:pt x="45" y="10"/>
                  </a:cubicBezTo>
                  <a:cubicBezTo>
                    <a:pt x="52" y="10"/>
                    <a:pt x="59" y="11"/>
                    <a:pt x="66" y="11"/>
                  </a:cubicBezTo>
                  <a:cubicBezTo>
                    <a:pt x="75" y="11"/>
                    <a:pt x="80" y="14"/>
                    <a:pt x="83" y="23"/>
                  </a:cubicBezTo>
                  <a:cubicBezTo>
                    <a:pt x="89" y="41"/>
                    <a:pt x="96" y="59"/>
                    <a:pt x="103" y="80"/>
                  </a:cubicBezTo>
                  <a:cubicBezTo>
                    <a:pt x="108" y="65"/>
                    <a:pt x="112" y="52"/>
                    <a:pt x="116" y="40"/>
                  </a:cubicBezTo>
                  <a:cubicBezTo>
                    <a:pt x="126" y="6"/>
                    <a:pt x="122" y="12"/>
                    <a:pt x="151" y="8"/>
                  </a:cubicBezTo>
                  <a:cubicBezTo>
                    <a:pt x="157" y="8"/>
                    <a:pt x="163" y="7"/>
                    <a:pt x="169" y="6"/>
                  </a:cubicBezTo>
                  <a:cubicBezTo>
                    <a:pt x="166" y="18"/>
                    <a:pt x="170" y="27"/>
                    <a:pt x="187" y="47"/>
                  </a:cubicBezTo>
                  <a:cubicBezTo>
                    <a:pt x="188" y="32"/>
                    <a:pt x="203" y="20"/>
                    <a:pt x="193" y="3"/>
                  </a:cubicBezTo>
                  <a:cubicBezTo>
                    <a:pt x="200" y="2"/>
                    <a:pt x="208" y="2"/>
                    <a:pt x="218" y="0"/>
                  </a:cubicBezTo>
                  <a:cubicBezTo>
                    <a:pt x="215" y="5"/>
                    <a:pt x="213" y="7"/>
                    <a:pt x="211" y="9"/>
                  </a:cubicBezTo>
                  <a:cubicBezTo>
                    <a:pt x="196" y="31"/>
                    <a:pt x="188" y="54"/>
                    <a:pt x="192" y="81"/>
                  </a:cubicBezTo>
                  <a:cubicBezTo>
                    <a:pt x="193" y="87"/>
                    <a:pt x="197" y="93"/>
                    <a:pt x="200" y="10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59" name="Freeform 13">
              <a:extLst>
                <a:ext uri="{FF2B5EF4-FFF2-40B4-BE49-F238E27FC236}">
                  <a16:creationId xmlns:a16="http://schemas.microsoft.com/office/drawing/2014/main" id="{EA4B63BF-B098-442B-A123-DE518CC2B7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25163" y="-1746052"/>
              <a:ext cx="448221" cy="354843"/>
            </a:xfrm>
            <a:custGeom>
              <a:avLst/>
              <a:gdLst>
                <a:gd name="T0" fmla="*/ 92 w 165"/>
                <a:gd name="T1" fmla="*/ 106 h 131"/>
                <a:gd name="T2" fmla="*/ 75 w 165"/>
                <a:gd name="T3" fmla="*/ 84 h 131"/>
                <a:gd name="T4" fmla="*/ 82 w 165"/>
                <a:gd name="T5" fmla="*/ 109 h 131"/>
                <a:gd name="T6" fmla="*/ 90 w 165"/>
                <a:gd name="T7" fmla="*/ 123 h 131"/>
                <a:gd name="T8" fmla="*/ 74 w 165"/>
                <a:gd name="T9" fmla="*/ 131 h 131"/>
                <a:gd name="T10" fmla="*/ 46 w 165"/>
                <a:gd name="T11" fmla="*/ 127 h 131"/>
                <a:gd name="T12" fmla="*/ 30 w 165"/>
                <a:gd name="T13" fmla="*/ 117 h 131"/>
                <a:gd name="T14" fmla="*/ 31 w 165"/>
                <a:gd name="T15" fmla="*/ 112 h 131"/>
                <a:gd name="T16" fmla="*/ 54 w 165"/>
                <a:gd name="T17" fmla="*/ 114 h 131"/>
                <a:gd name="T18" fmla="*/ 61 w 165"/>
                <a:gd name="T19" fmla="*/ 105 h 131"/>
                <a:gd name="T20" fmla="*/ 55 w 165"/>
                <a:gd name="T21" fmla="*/ 87 h 131"/>
                <a:gd name="T22" fmla="*/ 16 w 165"/>
                <a:gd name="T23" fmla="*/ 58 h 131"/>
                <a:gd name="T24" fmla="*/ 2 w 165"/>
                <a:gd name="T25" fmla="*/ 50 h 131"/>
                <a:gd name="T26" fmla="*/ 10 w 165"/>
                <a:gd name="T27" fmla="*/ 36 h 131"/>
                <a:gd name="T28" fmla="*/ 46 w 165"/>
                <a:gd name="T29" fmla="*/ 35 h 131"/>
                <a:gd name="T30" fmla="*/ 53 w 165"/>
                <a:gd name="T31" fmla="*/ 16 h 131"/>
                <a:gd name="T32" fmla="*/ 67 w 165"/>
                <a:gd name="T33" fmla="*/ 0 h 131"/>
                <a:gd name="T34" fmla="*/ 79 w 165"/>
                <a:gd name="T35" fmla="*/ 17 h 131"/>
                <a:gd name="T36" fmla="*/ 89 w 165"/>
                <a:gd name="T37" fmla="*/ 47 h 131"/>
                <a:gd name="T38" fmla="*/ 99 w 165"/>
                <a:gd name="T39" fmla="*/ 29 h 131"/>
                <a:gd name="T40" fmla="*/ 102 w 165"/>
                <a:gd name="T41" fmla="*/ 29 h 131"/>
                <a:gd name="T42" fmla="*/ 105 w 165"/>
                <a:gd name="T43" fmla="*/ 48 h 131"/>
                <a:gd name="T44" fmla="*/ 121 w 165"/>
                <a:gd name="T45" fmla="*/ 76 h 131"/>
                <a:gd name="T46" fmla="*/ 165 w 165"/>
                <a:gd name="T47" fmla="*/ 105 h 131"/>
                <a:gd name="T48" fmla="*/ 107 w 165"/>
                <a:gd name="T49" fmla="*/ 96 h 131"/>
                <a:gd name="T50" fmla="*/ 92 w 165"/>
                <a:gd name="T51" fmla="*/ 106 h 131"/>
                <a:gd name="T52" fmla="*/ 64 w 165"/>
                <a:gd name="T53" fmla="*/ 26 h 131"/>
                <a:gd name="T54" fmla="*/ 74 w 165"/>
                <a:gd name="T55" fmla="*/ 45 h 131"/>
                <a:gd name="T56" fmla="*/ 64 w 165"/>
                <a:gd name="T57" fmla="*/ 2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5" h="131">
                  <a:moveTo>
                    <a:pt x="92" y="106"/>
                  </a:moveTo>
                  <a:cubicBezTo>
                    <a:pt x="90" y="87"/>
                    <a:pt x="90" y="87"/>
                    <a:pt x="75" y="84"/>
                  </a:cubicBezTo>
                  <a:cubicBezTo>
                    <a:pt x="70" y="96"/>
                    <a:pt x="72" y="101"/>
                    <a:pt x="82" y="109"/>
                  </a:cubicBezTo>
                  <a:cubicBezTo>
                    <a:pt x="87" y="112"/>
                    <a:pt x="92" y="116"/>
                    <a:pt x="90" y="123"/>
                  </a:cubicBezTo>
                  <a:cubicBezTo>
                    <a:pt x="87" y="131"/>
                    <a:pt x="80" y="131"/>
                    <a:pt x="74" y="131"/>
                  </a:cubicBezTo>
                  <a:cubicBezTo>
                    <a:pt x="64" y="130"/>
                    <a:pt x="55" y="129"/>
                    <a:pt x="46" y="127"/>
                  </a:cubicBezTo>
                  <a:cubicBezTo>
                    <a:pt x="40" y="125"/>
                    <a:pt x="35" y="120"/>
                    <a:pt x="30" y="117"/>
                  </a:cubicBezTo>
                  <a:cubicBezTo>
                    <a:pt x="30" y="115"/>
                    <a:pt x="30" y="114"/>
                    <a:pt x="31" y="112"/>
                  </a:cubicBezTo>
                  <a:cubicBezTo>
                    <a:pt x="39" y="113"/>
                    <a:pt x="46" y="113"/>
                    <a:pt x="54" y="114"/>
                  </a:cubicBezTo>
                  <a:cubicBezTo>
                    <a:pt x="62" y="115"/>
                    <a:pt x="64" y="113"/>
                    <a:pt x="61" y="105"/>
                  </a:cubicBezTo>
                  <a:cubicBezTo>
                    <a:pt x="59" y="99"/>
                    <a:pt x="56" y="93"/>
                    <a:pt x="55" y="87"/>
                  </a:cubicBezTo>
                  <a:cubicBezTo>
                    <a:pt x="50" y="67"/>
                    <a:pt x="35" y="60"/>
                    <a:pt x="16" y="58"/>
                  </a:cubicBezTo>
                  <a:cubicBezTo>
                    <a:pt x="9" y="58"/>
                    <a:pt x="3" y="58"/>
                    <a:pt x="2" y="50"/>
                  </a:cubicBezTo>
                  <a:cubicBezTo>
                    <a:pt x="0" y="43"/>
                    <a:pt x="5" y="40"/>
                    <a:pt x="10" y="36"/>
                  </a:cubicBezTo>
                  <a:cubicBezTo>
                    <a:pt x="21" y="28"/>
                    <a:pt x="33" y="26"/>
                    <a:pt x="46" y="35"/>
                  </a:cubicBezTo>
                  <a:cubicBezTo>
                    <a:pt x="49" y="28"/>
                    <a:pt x="50" y="22"/>
                    <a:pt x="53" y="16"/>
                  </a:cubicBezTo>
                  <a:cubicBezTo>
                    <a:pt x="57" y="10"/>
                    <a:pt x="62" y="5"/>
                    <a:pt x="67" y="0"/>
                  </a:cubicBezTo>
                  <a:cubicBezTo>
                    <a:pt x="71" y="6"/>
                    <a:pt x="76" y="11"/>
                    <a:pt x="79" y="17"/>
                  </a:cubicBezTo>
                  <a:cubicBezTo>
                    <a:pt x="83" y="26"/>
                    <a:pt x="85" y="36"/>
                    <a:pt x="89" y="47"/>
                  </a:cubicBezTo>
                  <a:cubicBezTo>
                    <a:pt x="93" y="40"/>
                    <a:pt x="96" y="34"/>
                    <a:pt x="99" y="29"/>
                  </a:cubicBezTo>
                  <a:cubicBezTo>
                    <a:pt x="100" y="29"/>
                    <a:pt x="101" y="29"/>
                    <a:pt x="102" y="29"/>
                  </a:cubicBezTo>
                  <a:cubicBezTo>
                    <a:pt x="103" y="35"/>
                    <a:pt x="105" y="42"/>
                    <a:pt x="105" y="48"/>
                  </a:cubicBezTo>
                  <a:cubicBezTo>
                    <a:pt x="106" y="60"/>
                    <a:pt x="111" y="69"/>
                    <a:pt x="121" y="76"/>
                  </a:cubicBezTo>
                  <a:cubicBezTo>
                    <a:pt x="136" y="85"/>
                    <a:pt x="151" y="94"/>
                    <a:pt x="165" y="105"/>
                  </a:cubicBezTo>
                  <a:cubicBezTo>
                    <a:pt x="144" y="111"/>
                    <a:pt x="126" y="100"/>
                    <a:pt x="107" y="96"/>
                  </a:cubicBezTo>
                  <a:cubicBezTo>
                    <a:pt x="106" y="105"/>
                    <a:pt x="101" y="108"/>
                    <a:pt x="92" y="106"/>
                  </a:cubicBezTo>
                  <a:close/>
                  <a:moveTo>
                    <a:pt x="64" y="26"/>
                  </a:moveTo>
                  <a:cubicBezTo>
                    <a:pt x="58" y="39"/>
                    <a:pt x="61" y="44"/>
                    <a:pt x="74" y="45"/>
                  </a:cubicBezTo>
                  <a:cubicBezTo>
                    <a:pt x="71" y="39"/>
                    <a:pt x="68" y="33"/>
                    <a:pt x="64" y="26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60" name="Freeform 14">
              <a:extLst>
                <a:ext uri="{FF2B5EF4-FFF2-40B4-BE49-F238E27FC236}">
                  <a16:creationId xmlns:a16="http://schemas.microsoft.com/office/drawing/2014/main" id="{F5850811-474A-4D12-9557-FEA8D623A9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85250" y="-1718038"/>
              <a:ext cx="396862" cy="368846"/>
            </a:xfrm>
            <a:custGeom>
              <a:avLst/>
              <a:gdLst>
                <a:gd name="T0" fmla="*/ 117 w 147"/>
                <a:gd name="T1" fmla="*/ 11 h 137"/>
                <a:gd name="T2" fmla="*/ 97 w 147"/>
                <a:gd name="T3" fmla="*/ 20 h 137"/>
                <a:gd name="T4" fmla="*/ 123 w 147"/>
                <a:gd name="T5" fmla="*/ 38 h 137"/>
                <a:gd name="T6" fmla="*/ 140 w 147"/>
                <a:gd name="T7" fmla="*/ 54 h 137"/>
                <a:gd name="T8" fmla="*/ 135 w 147"/>
                <a:gd name="T9" fmla="*/ 76 h 137"/>
                <a:gd name="T10" fmla="*/ 108 w 147"/>
                <a:gd name="T11" fmla="*/ 77 h 137"/>
                <a:gd name="T12" fmla="*/ 72 w 147"/>
                <a:gd name="T13" fmla="*/ 52 h 137"/>
                <a:gd name="T14" fmla="*/ 62 w 147"/>
                <a:gd name="T15" fmla="*/ 47 h 137"/>
                <a:gd name="T16" fmla="*/ 60 w 147"/>
                <a:gd name="T17" fmla="*/ 49 h 137"/>
                <a:gd name="T18" fmla="*/ 77 w 147"/>
                <a:gd name="T19" fmla="*/ 64 h 137"/>
                <a:gd name="T20" fmla="*/ 83 w 147"/>
                <a:gd name="T21" fmla="*/ 72 h 137"/>
                <a:gd name="T22" fmla="*/ 77 w 147"/>
                <a:gd name="T23" fmla="*/ 79 h 137"/>
                <a:gd name="T24" fmla="*/ 41 w 147"/>
                <a:gd name="T25" fmla="*/ 84 h 137"/>
                <a:gd name="T26" fmla="*/ 37 w 147"/>
                <a:gd name="T27" fmla="*/ 86 h 137"/>
                <a:gd name="T28" fmla="*/ 34 w 147"/>
                <a:gd name="T29" fmla="*/ 110 h 137"/>
                <a:gd name="T30" fmla="*/ 40 w 147"/>
                <a:gd name="T31" fmla="*/ 111 h 137"/>
                <a:gd name="T32" fmla="*/ 51 w 147"/>
                <a:gd name="T33" fmla="*/ 108 h 137"/>
                <a:gd name="T34" fmla="*/ 36 w 147"/>
                <a:gd name="T35" fmla="*/ 137 h 137"/>
                <a:gd name="T36" fmla="*/ 25 w 147"/>
                <a:gd name="T37" fmla="*/ 131 h 137"/>
                <a:gd name="T38" fmla="*/ 6 w 147"/>
                <a:gd name="T39" fmla="*/ 101 h 137"/>
                <a:gd name="T40" fmla="*/ 11 w 147"/>
                <a:gd name="T41" fmla="*/ 83 h 137"/>
                <a:gd name="T42" fmla="*/ 34 w 147"/>
                <a:gd name="T43" fmla="*/ 72 h 137"/>
                <a:gd name="T44" fmla="*/ 1 w 147"/>
                <a:gd name="T45" fmla="*/ 54 h 137"/>
                <a:gd name="T46" fmla="*/ 31 w 147"/>
                <a:gd name="T47" fmla="*/ 45 h 137"/>
                <a:gd name="T48" fmla="*/ 48 w 147"/>
                <a:gd name="T49" fmla="*/ 41 h 137"/>
                <a:gd name="T50" fmla="*/ 64 w 147"/>
                <a:gd name="T51" fmla="*/ 37 h 137"/>
                <a:gd name="T52" fmla="*/ 73 w 147"/>
                <a:gd name="T53" fmla="*/ 39 h 137"/>
                <a:gd name="T54" fmla="*/ 68 w 147"/>
                <a:gd name="T55" fmla="*/ 29 h 137"/>
                <a:gd name="T56" fmla="*/ 59 w 147"/>
                <a:gd name="T57" fmla="*/ 22 h 137"/>
                <a:gd name="T58" fmla="*/ 66 w 147"/>
                <a:gd name="T59" fmla="*/ 12 h 137"/>
                <a:gd name="T60" fmla="*/ 117 w 147"/>
                <a:gd name="T61" fmla="*/ 11 h 137"/>
                <a:gd name="T62" fmla="*/ 85 w 147"/>
                <a:gd name="T63" fmla="*/ 29 h 137"/>
                <a:gd name="T64" fmla="*/ 82 w 147"/>
                <a:gd name="T65" fmla="*/ 32 h 137"/>
                <a:gd name="T66" fmla="*/ 114 w 147"/>
                <a:gd name="T67" fmla="*/ 63 h 137"/>
                <a:gd name="T68" fmla="*/ 128 w 147"/>
                <a:gd name="T69" fmla="*/ 55 h 137"/>
                <a:gd name="T70" fmla="*/ 85 w 147"/>
                <a:gd name="T71" fmla="*/ 29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7" h="137">
                  <a:moveTo>
                    <a:pt x="117" y="11"/>
                  </a:moveTo>
                  <a:cubicBezTo>
                    <a:pt x="111" y="14"/>
                    <a:pt x="105" y="17"/>
                    <a:pt x="97" y="20"/>
                  </a:cubicBezTo>
                  <a:cubicBezTo>
                    <a:pt x="106" y="27"/>
                    <a:pt x="115" y="32"/>
                    <a:pt x="123" y="38"/>
                  </a:cubicBezTo>
                  <a:cubicBezTo>
                    <a:pt x="129" y="43"/>
                    <a:pt x="135" y="48"/>
                    <a:pt x="140" y="54"/>
                  </a:cubicBezTo>
                  <a:cubicBezTo>
                    <a:pt x="147" y="61"/>
                    <a:pt x="145" y="72"/>
                    <a:pt x="135" y="76"/>
                  </a:cubicBezTo>
                  <a:cubicBezTo>
                    <a:pt x="126" y="80"/>
                    <a:pt x="117" y="82"/>
                    <a:pt x="108" y="77"/>
                  </a:cubicBezTo>
                  <a:cubicBezTo>
                    <a:pt x="96" y="69"/>
                    <a:pt x="84" y="60"/>
                    <a:pt x="72" y="52"/>
                  </a:cubicBezTo>
                  <a:cubicBezTo>
                    <a:pt x="69" y="50"/>
                    <a:pt x="65" y="48"/>
                    <a:pt x="62" y="47"/>
                  </a:cubicBezTo>
                  <a:cubicBezTo>
                    <a:pt x="61" y="47"/>
                    <a:pt x="61" y="48"/>
                    <a:pt x="60" y="49"/>
                  </a:cubicBezTo>
                  <a:cubicBezTo>
                    <a:pt x="66" y="54"/>
                    <a:pt x="71" y="59"/>
                    <a:pt x="77" y="64"/>
                  </a:cubicBezTo>
                  <a:cubicBezTo>
                    <a:pt x="79" y="66"/>
                    <a:pt x="82" y="69"/>
                    <a:pt x="83" y="72"/>
                  </a:cubicBezTo>
                  <a:cubicBezTo>
                    <a:pt x="85" y="76"/>
                    <a:pt x="83" y="82"/>
                    <a:pt x="77" y="79"/>
                  </a:cubicBezTo>
                  <a:cubicBezTo>
                    <a:pt x="64" y="71"/>
                    <a:pt x="53" y="79"/>
                    <a:pt x="41" y="84"/>
                  </a:cubicBezTo>
                  <a:cubicBezTo>
                    <a:pt x="40" y="84"/>
                    <a:pt x="39" y="85"/>
                    <a:pt x="37" y="86"/>
                  </a:cubicBezTo>
                  <a:cubicBezTo>
                    <a:pt x="23" y="92"/>
                    <a:pt x="22" y="101"/>
                    <a:pt x="34" y="110"/>
                  </a:cubicBezTo>
                  <a:cubicBezTo>
                    <a:pt x="35" y="111"/>
                    <a:pt x="38" y="111"/>
                    <a:pt x="40" y="111"/>
                  </a:cubicBezTo>
                  <a:cubicBezTo>
                    <a:pt x="43" y="110"/>
                    <a:pt x="46" y="109"/>
                    <a:pt x="51" y="108"/>
                  </a:cubicBezTo>
                  <a:cubicBezTo>
                    <a:pt x="50" y="121"/>
                    <a:pt x="41" y="128"/>
                    <a:pt x="36" y="137"/>
                  </a:cubicBezTo>
                  <a:cubicBezTo>
                    <a:pt x="35" y="137"/>
                    <a:pt x="26" y="134"/>
                    <a:pt x="25" y="131"/>
                  </a:cubicBezTo>
                  <a:cubicBezTo>
                    <a:pt x="22" y="119"/>
                    <a:pt x="15" y="110"/>
                    <a:pt x="6" y="101"/>
                  </a:cubicBezTo>
                  <a:cubicBezTo>
                    <a:pt x="0" y="95"/>
                    <a:pt x="2" y="88"/>
                    <a:pt x="11" y="83"/>
                  </a:cubicBezTo>
                  <a:cubicBezTo>
                    <a:pt x="19" y="79"/>
                    <a:pt x="27" y="75"/>
                    <a:pt x="34" y="72"/>
                  </a:cubicBezTo>
                  <a:cubicBezTo>
                    <a:pt x="24" y="66"/>
                    <a:pt x="13" y="60"/>
                    <a:pt x="1" y="54"/>
                  </a:cubicBezTo>
                  <a:cubicBezTo>
                    <a:pt x="11" y="45"/>
                    <a:pt x="21" y="43"/>
                    <a:pt x="31" y="45"/>
                  </a:cubicBezTo>
                  <a:cubicBezTo>
                    <a:pt x="38" y="46"/>
                    <a:pt x="43" y="45"/>
                    <a:pt x="48" y="41"/>
                  </a:cubicBezTo>
                  <a:cubicBezTo>
                    <a:pt x="52" y="38"/>
                    <a:pt x="59" y="38"/>
                    <a:pt x="64" y="37"/>
                  </a:cubicBezTo>
                  <a:cubicBezTo>
                    <a:pt x="67" y="37"/>
                    <a:pt x="70" y="38"/>
                    <a:pt x="73" y="39"/>
                  </a:cubicBezTo>
                  <a:cubicBezTo>
                    <a:pt x="76" y="33"/>
                    <a:pt x="73" y="31"/>
                    <a:pt x="68" y="29"/>
                  </a:cubicBezTo>
                  <a:cubicBezTo>
                    <a:pt x="64" y="28"/>
                    <a:pt x="59" y="24"/>
                    <a:pt x="59" y="22"/>
                  </a:cubicBezTo>
                  <a:cubicBezTo>
                    <a:pt x="60" y="18"/>
                    <a:pt x="63" y="14"/>
                    <a:pt x="66" y="12"/>
                  </a:cubicBezTo>
                  <a:cubicBezTo>
                    <a:pt x="84" y="0"/>
                    <a:pt x="103" y="0"/>
                    <a:pt x="117" y="11"/>
                  </a:cubicBezTo>
                  <a:close/>
                  <a:moveTo>
                    <a:pt x="85" y="29"/>
                  </a:moveTo>
                  <a:cubicBezTo>
                    <a:pt x="84" y="30"/>
                    <a:pt x="83" y="31"/>
                    <a:pt x="82" y="32"/>
                  </a:cubicBezTo>
                  <a:cubicBezTo>
                    <a:pt x="87" y="48"/>
                    <a:pt x="100" y="57"/>
                    <a:pt x="114" y="63"/>
                  </a:cubicBezTo>
                  <a:cubicBezTo>
                    <a:pt x="122" y="67"/>
                    <a:pt x="125" y="63"/>
                    <a:pt x="128" y="55"/>
                  </a:cubicBezTo>
                  <a:cubicBezTo>
                    <a:pt x="113" y="46"/>
                    <a:pt x="99" y="38"/>
                    <a:pt x="85" y="29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id="{3AEFB722-D05A-417C-9374-E2FE0E442A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21146" y="-2915624"/>
              <a:ext cx="205435" cy="469230"/>
            </a:xfrm>
            <a:custGeom>
              <a:avLst/>
              <a:gdLst>
                <a:gd name="T0" fmla="*/ 37 w 76"/>
                <a:gd name="T1" fmla="*/ 173 h 174"/>
                <a:gd name="T2" fmla="*/ 33 w 76"/>
                <a:gd name="T3" fmla="*/ 91 h 174"/>
                <a:gd name="T4" fmla="*/ 3 w 76"/>
                <a:gd name="T5" fmla="*/ 104 h 174"/>
                <a:gd name="T6" fmla="*/ 8 w 76"/>
                <a:gd name="T7" fmla="*/ 74 h 174"/>
                <a:gd name="T8" fmla="*/ 13 w 76"/>
                <a:gd name="T9" fmla="*/ 50 h 174"/>
                <a:gd name="T10" fmla="*/ 13 w 76"/>
                <a:gd name="T11" fmla="*/ 40 h 174"/>
                <a:gd name="T12" fmla="*/ 14 w 76"/>
                <a:gd name="T13" fmla="*/ 17 h 174"/>
                <a:gd name="T14" fmla="*/ 13 w 76"/>
                <a:gd name="T15" fmla="*/ 14 h 174"/>
                <a:gd name="T16" fmla="*/ 15 w 76"/>
                <a:gd name="T17" fmla="*/ 13 h 174"/>
                <a:gd name="T18" fmla="*/ 41 w 76"/>
                <a:gd name="T19" fmla="*/ 2 h 174"/>
                <a:gd name="T20" fmla="*/ 51 w 76"/>
                <a:gd name="T21" fmla="*/ 2 h 174"/>
                <a:gd name="T22" fmla="*/ 62 w 76"/>
                <a:gd name="T23" fmla="*/ 28 h 174"/>
                <a:gd name="T24" fmla="*/ 71 w 76"/>
                <a:gd name="T25" fmla="*/ 62 h 174"/>
                <a:gd name="T26" fmla="*/ 68 w 76"/>
                <a:gd name="T27" fmla="*/ 76 h 174"/>
                <a:gd name="T28" fmla="*/ 57 w 76"/>
                <a:gd name="T29" fmla="*/ 99 h 174"/>
                <a:gd name="T30" fmla="*/ 45 w 76"/>
                <a:gd name="T31" fmla="*/ 164 h 174"/>
                <a:gd name="T32" fmla="*/ 40 w 76"/>
                <a:gd name="T33" fmla="*/ 174 h 174"/>
                <a:gd name="T34" fmla="*/ 37 w 76"/>
                <a:gd name="T35" fmla="*/ 173 h 174"/>
                <a:gd name="T36" fmla="*/ 33 w 76"/>
                <a:gd name="T37" fmla="*/ 33 h 174"/>
                <a:gd name="T38" fmla="*/ 29 w 76"/>
                <a:gd name="T39" fmla="*/ 33 h 174"/>
                <a:gd name="T40" fmla="*/ 30 w 76"/>
                <a:gd name="T41" fmla="*/ 44 h 174"/>
                <a:gd name="T42" fmla="*/ 27 w 76"/>
                <a:gd name="T43" fmla="*/ 67 h 174"/>
                <a:gd name="T44" fmla="*/ 22 w 76"/>
                <a:gd name="T45" fmla="*/ 75 h 174"/>
                <a:gd name="T46" fmla="*/ 24 w 76"/>
                <a:gd name="T47" fmla="*/ 77 h 174"/>
                <a:gd name="T48" fmla="*/ 33 w 76"/>
                <a:gd name="T49" fmla="*/ 67 h 174"/>
                <a:gd name="T50" fmla="*/ 33 w 76"/>
                <a:gd name="T51" fmla="*/ 3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6" h="174">
                  <a:moveTo>
                    <a:pt x="37" y="173"/>
                  </a:moveTo>
                  <a:cubicBezTo>
                    <a:pt x="36" y="146"/>
                    <a:pt x="35" y="119"/>
                    <a:pt x="33" y="91"/>
                  </a:cubicBezTo>
                  <a:cubicBezTo>
                    <a:pt x="23" y="95"/>
                    <a:pt x="14" y="99"/>
                    <a:pt x="3" y="104"/>
                  </a:cubicBezTo>
                  <a:cubicBezTo>
                    <a:pt x="1" y="93"/>
                    <a:pt x="0" y="82"/>
                    <a:pt x="8" y="74"/>
                  </a:cubicBezTo>
                  <a:cubicBezTo>
                    <a:pt x="15" y="67"/>
                    <a:pt x="17" y="59"/>
                    <a:pt x="13" y="50"/>
                  </a:cubicBezTo>
                  <a:cubicBezTo>
                    <a:pt x="12" y="47"/>
                    <a:pt x="12" y="42"/>
                    <a:pt x="13" y="40"/>
                  </a:cubicBezTo>
                  <a:cubicBezTo>
                    <a:pt x="21" y="32"/>
                    <a:pt x="18" y="25"/>
                    <a:pt x="14" y="17"/>
                  </a:cubicBezTo>
                  <a:cubicBezTo>
                    <a:pt x="14" y="16"/>
                    <a:pt x="13" y="15"/>
                    <a:pt x="13" y="14"/>
                  </a:cubicBezTo>
                  <a:cubicBezTo>
                    <a:pt x="14" y="13"/>
                    <a:pt x="14" y="13"/>
                    <a:pt x="15" y="13"/>
                  </a:cubicBezTo>
                  <a:cubicBezTo>
                    <a:pt x="26" y="16"/>
                    <a:pt x="35" y="14"/>
                    <a:pt x="41" y="2"/>
                  </a:cubicBezTo>
                  <a:cubicBezTo>
                    <a:pt x="42" y="0"/>
                    <a:pt x="49" y="0"/>
                    <a:pt x="51" y="2"/>
                  </a:cubicBezTo>
                  <a:cubicBezTo>
                    <a:pt x="61" y="8"/>
                    <a:pt x="63" y="17"/>
                    <a:pt x="62" y="28"/>
                  </a:cubicBezTo>
                  <a:cubicBezTo>
                    <a:pt x="61" y="41"/>
                    <a:pt x="61" y="52"/>
                    <a:pt x="71" y="62"/>
                  </a:cubicBezTo>
                  <a:cubicBezTo>
                    <a:pt x="76" y="67"/>
                    <a:pt x="74" y="73"/>
                    <a:pt x="68" y="76"/>
                  </a:cubicBezTo>
                  <a:cubicBezTo>
                    <a:pt x="59" y="81"/>
                    <a:pt x="58" y="89"/>
                    <a:pt x="57" y="99"/>
                  </a:cubicBezTo>
                  <a:cubicBezTo>
                    <a:pt x="54" y="121"/>
                    <a:pt x="50" y="143"/>
                    <a:pt x="45" y="164"/>
                  </a:cubicBezTo>
                  <a:cubicBezTo>
                    <a:pt x="45" y="168"/>
                    <a:pt x="42" y="171"/>
                    <a:pt x="40" y="174"/>
                  </a:cubicBezTo>
                  <a:cubicBezTo>
                    <a:pt x="39" y="174"/>
                    <a:pt x="38" y="173"/>
                    <a:pt x="37" y="173"/>
                  </a:cubicBezTo>
                  <a:close/>
                  <a:moveTo>
                    <a:pt x="33" y="33"/>
                  </a:moveTo>
                  <a:cubicBezTo>
                    <a:pt x="32" y="33"/>
                    <a:pt x="31" y="33"/>
                    <a:pt x="29" y="33"/>
                  </a:cubicBezTo>
                  <a:cubicBezTo>
                    <a:pt x="30" y="37"/>
                    <a:pt x="29" y="41"/>
                    <a:pt x="30" y="44"/>
                  </a:cubicBezTo>
                  <a:cubicBezTo>
                    <a:pt x="35" y="53"/>
                    <a:pt x="32" y="60"/>
                    <a:pt x="27" y="67"/>
                  </a:cubicBezTo>
                  <a:cubicBezTo>
                    <a:pt x="25" y="70"/>
                    <a:pt x="23" y="72"/>
                    <a:pt x="22" y="75"/>
                  </a:cubicBezTo>
                  <a:cubicBezTo>
                    <a:pt x="23" y="75"/>
                    <a:pt x="23" y="76"/>
                    <a:pt x="24" y="77"/>
                  </a:cubicBezTo>
                  <a:cubicBezTo>
                    <a:pt x="27" y="73"/>
                    <a:pt x="32" y="71"/>
                    <a:pt x="33" y="67"/>
                  </a:cubicBezTo>
                  <a:cubicBezTo>
                    <a:pt x="34" y="56"/>
                    <a:pt x="33" y="45"/>
                    <a:pt x="33" y="33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B6389C04-000A-41B4-99DA-A4507B51D3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46863" y="959611"/>
              <a:ext cx="406201" cy="312819"/>
            </a:xfrm>
            <a:custGeom>
              <a:avLst/>
              <a:gdLst>
                <a:gd name="T0" fmla="*/ 17 w 150"/>
                <a:gd name="T1" fmla="*/ 93 h 116"/>
                <a:gd name="T2" fmla="*/ 0 w 150"/>
                <a:gd name="T3" fmla="*/ 88 h 116"/>
                <a:gd name="T4" fmla="*/ 46 w 150"/>
                <a:gd name="T5" fmla="*/ 0 h 116"/>
                <a:gd name="T6" fmla="*/ 50 w 150"/>
                <a:gd name="T7" fmla="*/ 0 h 116"/>
                <a:gd name="T8" fmla="*/ 56 w 150"/>
                <a:gd name="T9" fmla="*/ 38 h 116"/>
                <a:gd name="T10" fmla="*/ 66 w 150"/>
                <a:gd name="T11" fmla="*/ 89 h 116"/>
                <a:gd name="T12" fmla="*/ 73 w 150"/>
                <a:gd name="T13" fmla="*/ 99 h 116"/>
                <a:gd name="T14" fmla="*/ 78 w 150"/>
                <a:gd name="T15" fmla="*/ 89 h 116"/>
                <a:gd name="T16" fmla="*/ 84 w 150"/>
                <a:gd name="T17" fmla="*/ 33 h 116"/>
                <a:gd name="T18" fmla="*/ 81 w 150"/>
                <a:gd name="T19" fmla="*/ 9 h 116"/>
                <a:gd name="T20" fmla="*/ 123 w 150"/>
                <a:gd name="T21" fmla="*/ 19 h 116"/>
                <a:gd name="T22" fmla="*/ 146 w 150"/>
                <a:gd name="T23" fmla="*/ 73 h 116"/>
                <a:gd name="T24" fmla="*/ 90 w 150"/>
                <a:gd name="T25" fmla="*/ 109 h 116"/>
                <a:gd name="T26" fmla="*/ 56 w 150"/>
                <a:gd name="T27" fmla="*/ 102 h 116"/>
                <a:gd name="T28" fmla="*/ 42 w 150"/>
                <a:gd name="T29" fmla="*/ 98 h 116"/>
                <a:gd name="T30" fmla="*/ 48 w 150"/>
                <a:gd name="T31" fmla="*/ 74 h 116"/>
                <a:gd name="T32" fmla="*/ 24 w 150"/>
                <a:gd name="T33" fmla="*/ 64 h 116"/>
                <a:gd name="T34" fmla="*/ 17 w 150"/>
                <a:gd name="T35" fmla="*/ 93 h 116"/>
                <a:gd name="T36" fmla="*/ 134 w 150"/>
                <a:gd name="T37" fmla="*/ 63 h 116"/>
                <a:gd name="T38" fmla="*/ 125 w 150"/>
                <a:gd name="T39" fmla="*/ 36 h 116"/>
                <a:gd name="T40" fmla="*/ 107 w 150"/>
                <a:gd name="T41" fmla="*/ 22 h 116"/>
                <a:gd name="T42" fmla="*/ 99 w 150"/>
                <a:gd name="T43" fmla="*/ 27 h 116"/>
                <a:gd name="T44" fmla="*/ 93 w 150"/>
                <a:gd name="T45" fmla="*/ 96 h 116"/>
                <a:gd name="T46" fmla="*/ 97 w 150"/>
                <a:gd name="T47" fmla="*/ 103 h 116"/>
                <a:gd name="T48" fmla="*/ 121 w 150"/>
                <a:gd name="T49" fmla="*/ 96 h 116"/>
                <a:gd name="T50" fmla="*/ 134 w 150"/>
                <a:gd name="T51" fmla="*/ 63 h 116"/>
                <a:gd name="T52" fmla="*/ 44 w 150"/>
                <a:gd name="T53" fmla="*/ 26 h 116"/>
                <a:gd name="T54" fmla="*/ 42 w 150"/>
                <a:gd name="T55" fmla="*/ 25 h 116"/>
                <a:gd name="T56" fmla="*/ 27 w 150"/>
                <a:gd name="T57" fmla="*/ 51 h 116"/>
                <a:gd name="T58" fmla="*/ 49 w 150"/>
                <a:gd name="T59" fmla="*/ 58 h 116"/>
                <a:gd name="T60" fmla="*/ 44 w 150"/>
                <a:gd name="T61" fmla="*/ 2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0" h="116">
                  <a:moveTo>
                    <a:pt x="17" y="93"/>
                  </a:moveTo>
                  <a:cubicBezTo>
                    <a:pt x="11" y="91"/>
                    <a:pt x="6" y="90"/>
                    <a:pt x="0" y="88"/>
                  </a:cubicBezTo>
                  <a:cubicBezTo>
                    <a:pt x="15" y="58"/>
                    <a:pt x="31" y="29"/>
                    <a:pt x="46" y="0"/>
                  </a:cubicBezTo>
                  <a:cubicBezTo>
                    <a:pt x="47" y="0"/>
                    <a:pt x="48" y="0"/>
                    <a:pt x="50" y="0"/>
                  </a:cubicBezTo>
                  <a:cubicBezTo>
                    <a:pt x="52" y="13"/>
                    <a:pt x="54" y="25"/>
                    <a:pt x="56" y="38"/>
                  </a:cubicBezTo>
                  <a:cubicBezTo>
                    <a:pt x="59" y="55"/>
                    <a:pt x="62" y="72"/>
                    <a:pt x="66" y="89"/>
                  </a:cubicBezTo>
                  <a:cubicBezTo>
                    <a:pt x="67" y="93"/>
                    <a:pt x="70" y="96"/>
                    <a:pt x="73" y="99"/>
                  </a:cubicBezTo>
                  <a:cubicBezTo>
                    <a:pt x="75" y="96"/>
                    <a:pt x="78" y="93"/>
                    <a:pt x="78" y="89"/>
                  </a:cubicBezTo>
                  <a:cubicBezTo>
                    <a:pt x="81" y="70"/>
                    <a:pt x="83" y="52"/>
                    <a:pt x="84" y="33"/>
                  </a:cubicBezTo>
                  <a:cubicBezTo>
                    <a:pt x="85" y="26"/>
                    <a:pt x="83" y="19"/>
                    <a:pt x="81" y="9"/>
                  </a:cubicBezTo>
                  <a:cubicBezTo>
                    <a:pt x="95" y="12"/>
                    <a:pt x="110" y="14"/>
                    <a:pt x="123" y="19"/>
                  </a:cubicBezTo>
                  <a:cubicBezTo>
                    <a:pt x="141" y="27"/>
                    <a:pt x="150" y="51"/>
                    <a:pt x="146" y="73"/>
                  </a:cubicBezTo>
                  <a:cubicBezTo>
                    <a:pt x="140" y="104"/>
                    <a:pt x="121" y="116"/>
                    <a:pt x="90" y="109"/>
                  </a:cubicBezTo>
                  <a:cubicBezTo>
                    <a:pt x="79" y="107"/>
                    <a:pt x="67" y="105"/>
                    <a:pt x="56" y="102"/>
                  </a:cubicBezTo>
                  <a:cubicBezTo>
                    <a:pt x="51" y="101"/>
                    <a:pt x="47" y="100"/>
                    <a:pt x="42" y="98"/>
                  </a:cubicBezTo>
                  <a:cubicBezTo>
                    <a:pt x="50" y="91"/>
                    <a:pt x="54" y="79"/>
                    <a:pt x="48" y="74"/>
                  </a:cubicBezTo>
                  <a:cubicBezTo>
                    <a:pt x="42" y="68"/>
                    <a:pt x="32" y="65"/>
                    <a:pt x="24" y="64"/>
                  </a:cubicBezTo>
                  <a:cubicBezTo>
                    <a:pt x="18" y="64"/>
                    <a:pt x="15" y="79"/>
                    <a:pt x="17" y="93"/>
                  </a:cubicBezTo>
                  <a:close/>
                  <a:moveTo>
                    <a:pt x="134" y="63"/>
                  </a:moveTo>
                  <a:cubicBezTo>
                    <a:pt x="131" y="53"/>
                    <a:pt x="130" y="43"/>
                    <a:pt x="125" y="36"/>
                  </a:cubicBezTo>
                  <a:cubicBezTo>
                    <a:pt x="121" y="30"/>
                    <a:pt x="113" y="26"/>
                    <a:pt x="107" y="22"/>
                  </a:cubicBezTo>
                  <a:cubicBezTo>
                    <a:pt x="105" y="21"/>
                    <a:pt x="99" y="25"/>
                    <a:pt x="99" y="27"/>
                  </a:cubicBezTo>
                  <a:cubicBezTo>
                    <a:pt x="97" y="50"/>
                    <a:pt x="95" y="73"/>
                    <a:pt x="93" y="96"/>
                  </a:cubicBezTo>
                  <a:cubicBezTo>
                    <a:pt x="93" y="98"/>
                    <a:pt x="95" y="102"/>
                    <a:pt x="97" y="103"/>
                  </a:cubicBezTo>
                  <a:cubicBezTo>
                    <a:pt x="104" y="107"/>
                    <a:pt x="118" y="104"/>
                    <a:pt x="121" y="96"/>
                  </a:cubicBezTo>
                  <a:cubicBezTo>
                    <a:pt x="126" y="85"/>
                    <a:pt x="130" y="74"/>
                    <a:pt x="134" y="63"/>
                  </a:cubicBezTo>
                  <a:close/>
                  <a:moveTo>
                    <a:pt x="44" y="26"/>
                  </a:moveTo>
                  <a:cubicBezTo>
                    <a:pt x="43" y="25"/>
                    <a:pt x="43" y="25"/>
                    <a:pt x="42" y="25"/>
                  </a:cubicBezTo>
                  <a:cubicBezTo>
                    <a:pt x="37" y="34"/>
                    <a:pt x="32" y="42"/>
                    <a:pt x="27" y="51"/>
                  </a:cubicBezTo>
                  <a:cubicBezTo>
                    <a:pt x="34" y="54"/>
                    <a:pt x="41" y="56"/>
                    <a:pt x="49" y="58"/>
                  </a:cubicBezTo>
                  <a:cubicBezTo>
                    <a:pt x="47" y="46"/>
                    <a:pt x="45" y="36"/>
                    <a:pt x="44" y="26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id="{9FB31A9C-5AED-46D4-98F0-83AAB3200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430" y="436688"/>
              <a:ext cx="333830" cy="415538"/>
            </a:xfrm>
            <a:custGeom>
              <a:avLst/>
              <a:gdLst>
                <a:gd name="T0" fmla="*/ 53 w 123"/>
                <a:gd name="T1" fmla="*/ 111 h 154"/>
                <a:gd name="T2" fmla="*/ 44 w 123"/>
                <a:gd name="T3" fmla="*/ 122 h 154"/>
                <a:gd name="T4" fmla="*/ 0 w 123"/>
                <a:gd name="T5" fmla="*/ 80 h 154"/>
                <a:gd name="T6" fmla="*/ 12 w 123"/>
                <a:gd name="T7" fmla="*/ 64 h 154"/>
                <a:gd name="T8" fmla="*/ 43 w 123"/>
                <a:gd name="T9" fmla="*/ 0 h 154"/>
                <a:gd name="T10" fmla="*/ 81 w 123"/>
                <a:gd name="T11" fmla="*/ 38 h 154"/>
                <a:gd name="T12" fmla="*/ 75 w 123"/>
                <a:gd name="T13" fmla="*/ 57 h 154"/>
                <a:gd name="T14" fmla="*/ 51 w 123"/>
                <a:gd name="T15" fmla="*/ 19 h 154"/>
                <a:gd name="T16" fmla="*/ 42 w 123"/>
                <a:gd name="T17" fmla="*/ 49 h 154"/>
                <a:gd name="T18" fmla="*/ 66 w 123"/>
                <a:gd name="T19" fmla="*/ 60 h 154"/>
                <a:gd name="T20" fmla="*/ 67 w 123"/>
                <a:gd name="T21" fmla="*/ 62 h 154"/>
                <a:gd name="T22" fmla="*/ 53 w 123"/>
                <a:gd name="T23" fmla="*/ 88 h 154"/>
                <a:gd name="T24" fmla="*/ 49 w 123"/>
                <a:gd name="T25" fmla="*/ 87 h 154"/>
                <a:gd name="T26" fmla="*/ 34 w 123"/>
                <a:gd name="T27" fmla="*/ 56 h 154"/>
                <a:gd name="T28" fmla="*/ 23 w 123"/>
                <a:gd name="T29" fmla="*/ 88 h 154"/>
                <a:gd name="T30" fmla="*/ 61 w 123"/>
                <a:gd name="T31" fmla="*/ 100 h 154"/>
                <a:gd name="T32" fmla="*/ 68 w 123"/>
                <a:gd name="T33" fmla="*/ 131 h 154"/>
                <a:gd name="T34" fmla="*/ 81 w 123"/>
                <a:gd name="T35" fmla="*/ 140 h 154"/>
                <a:gd name="T36" fmla="*/ 88 w 123"/>
                <a:gd name="T37" fmla="*/ 125 h 154"/>
                <a:gd name="T38" fmla="*/ 78 w 123"/>
                <a:gd name="T39" fmla="*/ 85 h 154"/>
                <a:gd name="T40" fmla="*/ 77 w 123"/>
                <a:gd name="T41" fmla="*/ 67 h 154"/>
                <a:gd name="T42" fmla="*/ 88 w 123"/>
                <a:gd name="T43" fmla="*/ 53 h 154"/>
                <a:gd name="T44" fmla="*/ 106 w 123"/>
                <a:gd name="T45" fmla="*/ 57 h 154"/>
                <a:gd name="T46" fmla="*/ 123 w 123"/>
                <a:gd name="T47" fmla="*/ 74 h 154"/>
                <a:gd name="T48" fmla="*/ 114 w 123"/>
                <a:gd name="T49" fmla="*/ 98 h 154"/>
                <a:gd name="T50" fmla="*/ 110 w 123"/>
                <a:gd name="T51" fmla="*/ 97 h 154"/>
                <a:gd name="T52" fmla="*/ 110 w 123"/>
                <a:gd name="T53" fmla="*/ 90 h 154"/>
                <a:gd name="T54" fmla="*/ 109 w 123"/>
                <a:gd name="T55" fmla="*/ 76 h 154"/>
                <a:gd name="T56" fmla="*/ 96 w 123"/>
                <a:gd name="T57" fmla="*/ 63 h 154"/>
                <a:gd name="T58" fmla="*/ 92 w 123"/>
                <a:gd name="T59" fmla="*/ 79 h 154"/>
                <a:gd name="T60" fmla="*/ 100 w 123"/>
                <a:gd name="T61" fmla="*/ 113 h 154"/>
                <a:gd name="T62" fmla="*/ 103 w 123"/>
                <a:gd name="T63" fmla="*/ 130 h 154"/>
                <a:gd name="T64" fmla="*/ 87 w 123"/>
                <a:gd name="T65" fmla="*/ 151 h 154"/>
                <a:gd name="T66" fmla="*/ 65 w 123"/>
                <a:gd name="T67" fmla="*/ 141 h 154"/>
                <a:gd name="T68" fmla="*/ 52 w 123"/>
                <a:gd name="T69" fmla="*/ 130 h 154"/>
                <a:gd name="T70" fmla="*/ 50 w 123"/>
                <a:gd name="T71" fmla="*/ 132 h 154"/>
                <a:gd name="T72" fmla="*/ 55 w 123"/>
                <a:gd name="T73" fmla="*/ 113 h 154"/>
                <a:gd name="T74" fmla="*/ 53 w 123"/>
                <a:gd name="T75" fmla="*/ 11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3" h="154">
                  <a:moveTo>
                    <a:pt x="53" y="111"/>
                  </a:moveTo>
                  <a:cubicBezTo>
                    <a:pt x="50" y="115"/>
                    <a:pt x="48" y="118"/>
                    <a:pt x="44" y="122"/>
                  </a:cubicBezTo>
                  <a:cubicBezTo>
                    <a:pt x="29" y="107"/>
                    <a:pt x="14" y="93"/>
                    <a:pt x="0" y="80"/>
                  </a:cubicBezTo>
                  <a:cubicBezTo>
                    <a:pt x="5" y="74"/>
                    <a:pt x="10" y="69"/>
                    <a:pt x="12" y="64"/>
                  </a:cubicBezTo>
                  <a:cubicBezTo>
                    <a:pt x="23" y="43"/>
                    <a:pt x="32" y="23"/>
                    <a:pt x="43" y="0"/>
                  </a:cubicBezTo>
                  <a:cubicBezTo>
                    <a:pt x="56" y="14"/>
                    <a:pt x="70" y="25"/>
                    <a:pt x="81" y="38"/>
                  </a:cubicBezTo>
                  <a:cubicBezTo>
                    <a:pt x="87" y="45"/>
                    <a:pt x="81" y="51"/>
                    <a:pt x="75" y="57"/>
                  </a:cubicBezTo>
                  <a:cubicBezTo>
                    <a:pt x="76" y="38"/>
                    <a:pt x="64" y="30"/>
                    <a:pt x="51" y="19"/>
                  </a:cubicBezTo>
                  <a:cubicBezTo>
                    <a:pt x="47" y="30"/>
                    <a:pt x="40" y="40"/>
                    <a:pt x="42" y="49"/>
                  </a:cubicBezTo>
                  <a:cubicBezTo>
                    <a:pt x="43" y="57"/>
                    <a:pt x="53" y="65"/>
                    <a:pt x="66" y="60"/>
                  </a:cubicBezTo>
                  <a:cubicBezTo>
                    <a:pt x="67" y="61"/>
                    <a:pt x="67" y="62"/>
                    <a:pt x="67" y="62"/>
                  </a:cubicBezTo>
                  <a:cubicBezTo>
                    <a:pt x="63" y="71"/>
                    <a:pt x="58" y="79"/>
                    <a:pt x="53" y="88"/>
                  </a:cubicBezTo>
                  <a:cubicBezTo>
                    <a:pt x="52" y="88"/>
                    <a:pt x="51" y="87"/>
                    <a:pt x="49" y="87"/>
                  </a:cubicBezTo>
                  <a:cubicBezTo>
                    <a:pt x="55" y="71"/>
                    <a:pt x="45" y="64"/>
                    <a:pt x="34" y="56"/>
                  </a:cubicBezTo>
                  <a:cubicBezTo>
                    <a:pt x="29" y="67"/>
                    <a:pt x="17" y="76"/>
                    <a:pt x="23" y="88"/>
                  </a:cubicBezTo>
                  <a:cubicBezTo>
                    <a:pt x="30" y="104"/>
                    <a:pt x="44" y="112"/>
                    <a:pt x="61" y="100"/>
                  </a:cubicBezTo>
                  <a:cubicBezTo>
                    <a:pt x="63" y="111"/>
                    <a:pt x="65" y="121"/>
                    <a:pt x="68" y="131"/>
                  </a:cubicBezTo>
                  <a:cubicBezTo>
                    <a:pt x="69" y="137"/>
                    <a:pt x="73" y="143"/>
                    <a:pt x="81" y="140"/>
                  </a:cubicBezTo>
                  <a:cubicBezTo>
                    <a:pt x="88" y="138"/>
                    <a:pt x="89" y="131"/>
                    <a:pt x="88" y="125"/>
                  </a:cubicBezTo>
                  <a:cubicBezTo>
                    <a:pt x="85" y="112"/>
                    <a:pt x="81" y="99"/>
                    <a:pt x="78" y="85"/>
                  </a:cubicBezTo>
                  <a:cubicBezTo>
                    <a:pt x="77" y="79"/>
                    <a:pt x="76" y="73"/>
                    <a:pt x="77" y="67"/>
                  </a:cubicBezTo>
                  <a:cubicBezTo>
                    <a:pt x="79" y="62"/>
                    <a:pt x="83" y="56"/>
                    <a:pt x="88" y="53"/>
                  </a:cubicBezTo>
                  <a:cubicBezTo>
                    <a:pt x="94" y="50"/>
                    <a:pt x="101" y="52"/>
                    <a:pt x="106" y="57"/>
                  </a:cubicBezTo>
                  <a:cubicBezTo>
                    <a:pt x="111" y="62"/>
                    <a:pt x="116" y="67"/>
                    <a:pt x="123" y="74"/>
                  </a:cubicBezTo>
                  <a:cubicBezTo>
                    <a:pt x="120" y="80"/>
                    <a:pt x="117" y="89"/>
                    <a:pt x="114" y="98"/>
                  </a:cubicBezTo>
                  <a:cubicBezTo>
                    <a:pt x="113" y="98"/>
                    <a:pt x="111" y="98"/>
                    <a:pt x="110" y="97"/>
                  </a:cubicBezTo>
                  <a:cubicBezTo>
                    <a:pt x="110" y="95"/>
                    <a:pt x="110" y="92"/>
                    <a:pt x="110" y="90"/>
                  </a:cubicBezTo>
                  <a:cubicBezTo>
                    <a:pt x="110" y="85"/>
                    <a:pt x="110" y="81"/>
                    <a:pt x="109" y="76"/>
                  </a:cubicBezTo>
                  <a:cubicBezTo>
                    <a:pt x="108" y="68"/>
                    <a:pt x="100" y="61"/>
                    <a:pt x="96" y="63"/>
                  </a:cubicBezTo>
                  <a:cubicBezTo>
                    <a:pt x="88" y="66"/>
                    <a:pt x="90" y="73"/>
                    <a:pt x="92" y="79"/>
                  </a:cubicBezTo>
                  <a:cubicBezTo>
                    <a:pt x="94" y="90"/>
                    <a:pt x="98" y="101"/>
                    <a:pt x="100" y="113"/>
                  </a:cubicBezTo>
                  <a:cubicBezTo>
                    <a:pt x="102" y="118"/>
                    <a:pt x="103" y="125"/>
                    <a:pt x="103" y="130"/>
                  </a:cubicBezTo>
                  <a:cubicBezTo>
                    <a:pt x="102" y="140"/>
                    <a:pt x="97" y="148"/>
                    <a:pt x="87" y="151"/>
                  </a:cubicBezTo>
                  <a:cubicBezTo>
                    <a:pt x="77" y="154"/>
                    <a:pt x="71" y="148"/>
                    <a:pt x="65" y="141"/>
                  </a:cubicBezTo>
                  <a:cubicBezTo>
                    <a:pt x="61" y="137"/>
                    <a:pt x="56" y="134"/>
                    <a:pt x="52" y="130"/>
                  </a:cubicBezTo>
                  <a:cubicBezTo>
                    <a:pt x="51" y="131"/>
                    <a:pt x="51" y="131"/>
                    <a:pt x="50" y="132"/>
                  </a:cubicBezTo>
                  <a:cubicBezTo>
                    <a:pt x="51" y="125"/>
                    <a:pt x="53" y="119"/>
                    <a:pt x="55" y="113"/>
                  </a:cubicBezTo>
                  <a:cubicBezTo>
                    <a:pt x="54" y="112"/>
                    <a:pt x="53" y="112"/>
                    <a:pt x="53" y="111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64" name="Freeform 18">
              <a:extLst>
                <a:ext uri="{FF2B5EF4-FFF2-40B4-BE49-F238E27FC236}">
                  <a16:creationId xmlns:a16="http://schemas.microsoft.com/office/drawing/2014/main" id="{486B5D88-CAE9-4CF5-B4B6-5AB74FE28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3298" y="-219302"/>
              <a:ext cx="308152" cy="462228"/>
            </a:xfrm>
            <a:custGeom>
              <a:avLst/>
              <a:gdLst>
                <a:gd name="T0" fmla="*/ 53 w 114"/>
                <a:gd name="T1" fmla="*/ 0 h 171"/>
                <a:gd name="T2" fmla="*/ 73 w 114"/>
                <a:gd name="T3" fmla="*/ 13 h 171"/>
                <a:gd name="T4" fmla="*/ 72 w 114"/>
                <a:gd name="T5" fmla="*/ 15 h 171"/>
                <a:gd name="T6" fmla="*/ 63 w 114"/>
                <a:gd name="T7" fmla="*/ 17 h 171"/>
                <a:gd name="T8" fmla="*/ 46 w 114"/>
                <a:gd name="T9" fmla="*/ 38 h 171"/>
                <a:gd name="T10" fmla="*/ 58 w 114"/>
                <a:gd name="T11" fmla="*/ 45 h 171"/>
                <a:gd name="T12" fmla="*/ 78 w 114"/>
                <a:gd name="T13" fmla="*/ 33 h 171"/>
                <a:gd name="T14" fmla="*/ 111 w 114"/>
                <a:gd name="T15" fmla="*/ 48 h 171"/>
                <a:gd name="T16" fmla="*/ 95 w 114"/>
                <a:gd name="T17" fmla="*/ 93 h 171"/>
                <a:gd name="T18" fmla="*/ 88 w 114"/>
                <a:gd name="T19" fmla="*/ 95 h 171"/>
                <a:gd name="T20" fmla="*/ 85 w 114"/>
                <a:gd name="T21" fmla="*/ 124 h 171"/>
                <a:gd name="T22" fmla="*/ 66 w 114"/>
                <a:gd name="T23" fmla="*/ 159 h 171"/>
                <a:gd name="T24" fmla="*/ 59 w 114"/>
                <a:gd name="T25" fmla="*/ 171 h 171"/>
                <a:gd name="T26" fmla="*/ 42 w 114"/>
                <a:gd name="T27" fmla="*/ 142 h 171"/>
                <a:gd name="T28" fmla="*/ 20 w 114"/>
                <a:gd name="T29" fmla="*/ 120 h 171"/>
                <a:gd name="T30" fmla="*/ 0 w 114"/>
                <a:gd name="T31" fmla="*/ 115 h 171"/>
                <a:gd name="T32" fmla="*/ 33 w 114"/>
                <a:gd name="T33" fmla="*/ 52 h 171"/>
                <a:gd name="T34" fmla="*/ 47 w 114"/>
                <a:gd name="T35" fmla="*/ 68 h 171"/>
                <a:gd name="T36" fmla="*/ 29 w 114"/>
                <a:gd name="T37" fmla="*/ 75 h 171"/>
                <a:gd name="T38" fmla="*/ 20 w 114"/>
                <a:gd name="T39" fmla="*/ 93 h 171"/>
                <a:gd name="T40" fmla="*/ 35 w 114"/>
                <a:gd name="T41" fmla="*/ 115 h 171"/>
                <a:gd name="T42" fmla="*/ 39 w 114"/>
                <a:gd name="T43" fmla="*/ 115 h 171"/>
                <a:gd name="T44" fmla="*/ 52 w 114"/>
                <a:gd name="T45" fmla="*/ 82 h 171"/>
                <a:gd name="T46" fmla="*/ 65 w 114"/>
                <a:gd name="T47" fmla="*/ 96 h 171"/>
                <a:gd name="T48" fmla="*/ 47 w 114"/>
                <a:gd name="T49" fmla="*/ 115 h 171"/>
                <a:gd name="T50" fmla="*/ 50 w 114"/>
                <a:gd name="T51" fmla="*/ 124 h 171"/>
                <a:gd name="T52" fmla="*/ 65 w 114"/>
                <a:gd name="T53" fmla="*/ 141 h 171"/>
                <a:gd name="T54" fmla="*/ 75 w 114"/>
                <a:gd name="T55" fmla="*/ 83 h 171"/>
                <a:gd name="T56" fmla="*/ 85 w 114"/>
                <a:gd name="T57" fmla="*/ 81 h 171"/>
                <a:gd name="T58" fmla="*/ 102 w 114"/>
                <a:gd name="T59" fmla="*/ 66 h 171"/>
                <a:gd name="T60" fmla="*/ 97 w 114"/>
                <a:gd name="T61" fmla="*/ 48 h 171"/>
                <a:gd name="T62" fmla="*/ 82 w 114"/>
                <a:gd name="T63" fmla="*/ 51 h 171"/>
                <a:gd name="T64" fmla="*/ 72 w 114"/>
                <a:gd name="T65" fmla="*/ 58 h 171"/>
                <a:gd name="T66" fmla="*/ 47 w 114"/>
                <a:gd name="T67" fmla="*/ 61 h 171"/>
                <a:gd name="T68" fmla="*/ 38 w 114"/>
                <a:gd name="T69" fmla="*/ 33 h 171"/>
                <a:gd name="T70" fmla="*/ 53 w 114"/>
                <a:gd name="T7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4" h="171">
                  <a:moveTo>
                    <a:pt x="53" y="0"/>
                  </a:moveTo>
                  <a:cubicBezTo>
                    <a:pt x="60" y="5"/>
                    <a:pt x="66" y="9"/>
                    <a:pt x="73" y="13"/>
                  </a:cubicBezTo>
                  <a:cubicBezTo>
                    <a:pt x="73" y="13"/>
                    <a:pt x="72" y="14"/>
                    <a:pt x="72" y="15"/>
                  </a:cubicBezTo>
                  <a:cubicBezTo>
                    <a:pt x="69" y="16"/>
                    <a:pt x="66" y="17"/>
                    <a:pt x="63" y="17"/>
                  </a:cubicBezTo>
                  <a:cubicBezTo>
                    <a:pt x="51" y="18"/>
                    <a:pt x="45" y="26"/>
                    <a:pt x="46" y="38"/>
                  </a:cubicBezTo>
                  <a:cubicBezTo>
                    <a:pt x="47" y="46"/>
                    <a:pt x="51" y="49"/>
                    <a:pt x="58" y="45"/>
                  </a:cubicBezTo>
                  <a:cubicBezTo>
                    <a:pt x="65" y="42"/>
                    <a:pt x="71" y="37"/>
                    <a:pt x="78" y="33"/>
                  </a:cubicBezTo>
                  <a:cubicBezTo>
                    <a:pt x="94" y="22"/>
                    <a:pt x="109" y="29"/>
                    <a:pt x="111" y="48"/>
                  </a:cubicBezTo>
                  <a:cubicBezTo>
                    <a:pt x="114" y="66"/>
                    <a:pt x="104" y="80"/>
                    <a:pt x="95" y="93"/>
                  </a:cubicBezTo>
                  <a:cubicBezTo>
                    <a:pt x="95" y="95"/>
                    <a:pt x="91" y="95"/>
                    <a:pt x="88" y="95"/>
                  </a:cubicBezTo>
                  <a:cubicBezTo>
                    <a:pt x="93" y="105"/>
                    <a:pt x="91" y="114"/>
                    <a:pt x="85" y="124"/>
                  </a:cubicBezTo>
                  <a:cubicBezTo>
                    <a:pt x="78" y="135"/>
                    <a:pt x="73" y="147"/>
                    <a:pt x="66" y="159"/>
                  </a:cubicBezTo>
                  <a:cubicBezTo>
                    <a:pt x="65" y="162"/>
                    <a:pt x="63" y="165"/>
                    <a:pt x="59" y="171"/>
                  </a:cubicBezTo>
                  <a:cubicBezTo>
                    <a:pt x="59" y="156"/>
                    <a:pt x="50" y="149"/>
                    <a:pt x="42" y="142"/>
                  </a:cubicBezTo>
                  <a:cubicBezTo>
                    <a:pt x="35" y="135"/>
                    <a:pt x="27" y="128"/>
                    <a:pt x="20" y="120"/>
                  </a:cubicBezTo>
                  <a:cubicBezTo>
                    <a:pt x="15" y="115"/>
                    <a:pt x="9" y="111"/>
                    <a:pt x="0" y="115"/>
                  </a:cubicBezTo>
                  <a:cubicBezTo>
                    <a:pt x="11" y="94"/>
                    <a:pt x="22" y="73"/>
                    <a:pt x="33" y="52"/>
                  </a:cubicBezTo>
                  <a:cubicBezTo>
                    <a:pt x="38" y="58"/>
                    <a:pt x="42" y="62"/>
                    <a:pt x="47" y="68"/>
                  </a:cubicBezTo>
                  <a:cubicBezTo>
                    <a:pt x="40" y="68"/>
                    <a:pt x="32" y="66"/>
                    <a:pt x="29" y="75"/>
                  </a:cubicBezTo>
                  <a:cubicBezTo>
                    <a:pt x="26" y="81"/>
                    <a:pt x="19" y="88"/>
                    <a:pt x="20" y="93"/>
                  </a:cubicBezTo>
                  <a:cubicBezTo>
                    <a:pt x="22" y="101"/>
                    <a:pt x="30" y="108"/>
                    <a:pt x="35" y="115"/>
                  </a:cubicBezTo>
                  <a:cubicBezTo>
                    <a:pt x="36" y="115"/>
                    <a:pt x="38" y="115"/>
                    <a:pt x="39" y="115"/>
                  </a:cubicBezTo>
                  <a:cubicBezTo>
                    <a:pt x="43" y="104"/>
                    <a:pt x="48" y="93"/>
                    <a:pt x="52" y="82"/>
                  </a:cubicBezTo>
                  <a:cubicBezTo>
                    <a:pt x="55" y="86"/>
                    <a:pt x="60" y="91"/>
                    <a:pt x="65" y="96"/>
                  </a:cubicBezTo>
                  <a:cubicBezTo>
                    <a:pt x="53" y="98"/>
                    <a:pt x="50" y="107"/>
                    <a:pt x="47" y="115"/>
                  </a:cubicBezTo>
                  <a:cubicBezTo>
                    <a:pt x="46" y="117"/>
                    <a:pt x="48" y="122"/>
                    <a:pt x="50" y="124"/>
                  </a:cubicBezTo>
                  <a:cubicBezTo>
                    <a:pt x="54" y="130"/>
                    <a:pt x="59" y="135"/>
                    <a:pt x="65" y="141"/>
                  </a:cubicBezTo>
                  <a:cubicBezTo>
                    <a:pt x="82" y="124"/>
                    <a:pt x="81" y="104"/>
                    <a:pt x="75" y="83"/>
                  </a:cubicBezTo>
                  <a:cubicBezTo>
                    <a:pt x="79" y="82"/>
                    <a:pt x="82" y="82"/>
                    <a:pt x="85" y="81"/>
                  </a:cubicBezTo>
                  <a:cubicBezTo>
                    <a:pt x="94" y="80"/>
                    <a:pt x="101" y="75"/>
                    <a:pt x="102" y="66"/>
                  </a:cubicBezTo>
                  <a:cubicBezTo>
                    <a:pt x="103" y="60"/>
                    <a:pt x="101" y="53"/>
                    <a:pt x="97" y="48"/>
                  </a:cubicBezTo>
                  <a:cubicBezTo>
                    <a:pt x="96" y="46"/>
                    <a:pt x="87" y="49"/>
                    <a:pt x="82" y="51"/>
                  </a:cubicBezTo>
                  <a:cubicBezTo>
                    <a:pt x="79" y="52"/>
                    <a:pt x="76" y="55"/>
                    <a:pt x="72" y="58"/>
                  </a:cubicBezTo>
                  <a:cubicBezTo>
                    <a:pt x="64" y="64"/>
                    <a:pt x="56" y="67"/>
                    <a:pt x="47" y="61"/>
                  </a:cubicBezTo>
                  <a:cubicBezTo>
                    <a:pt x="39" y="56"/>
                    <a:pt x="34" y="43"/>
                    <a:pt x="38" y="33"/>
                  </a:cubicBezTo>
                  <a:cubicBezTo>
                    <a:pt x="42" y="22"/>
                    <a:pt x="47" y="12"/>
                    <a:pt x="53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65" name="Freeform 19">
              <a:extLst>
                <a:ext uri="{FF2B5EF4-FFF2-40B4-BE49-F238E27FC236}">
                  <a16:creationId xmlns:a16="http://schemas.microsoft.com/office/drawing/2014/main" id="{E3740D55-99AF-42AA-BB57-7FD92821D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3193" y="-1886119"/>
              <a:ext cx="403867" cy="214773"/>
            </a:xfrm>
            <a:custGeom>
              <a:avLst/>
              <a:gdLst>
                <a:gd name="T0" fmla="*/ 99 w 149"/>
                <a:gd name="T1" fmla="*/ 44 h 80"/>
                <a:gd name="T2" fmla="*/ 117 w 149"/>
                <a:gd name="T3" fmla="*/ 17 h 80"/>
                <a:gd name="T4" fmla="*/ 125 w 149"/>
                <a:gd name="T5" fmla="*/ 3 h 80"/>
                <a:gd name="T6" fmla="*/ 139 w 149"/>
                <a:gd name="T7" fmla="*/ 10 h 80"/>
                <a:gd name="T8" fmla="*/ 142 w 149"/>
                <a:gd name="T9" fmla="*/ 17 h 80"/>
                <a:gd name="T10" fmla="*/ 133 w 149"/>
                <a:gd name="T11" fmla="*/ 38 h 80"/>
                <a:gd name="T12" fmla="*/ 120 w 149"/>
                <a:gd name="T13" fmla="*/ 49 h 80"/>
                <a:gd name="T14" fmla="*/ 110 w 149"/>
                <a:gd name="T15" fmla="*/ 62 h 80"/>
                <a:gd name="T16" fmla="*/ 90 w 149"/>
                <a:gd name="T17" fmla="*/ 65 h 80"/>
                <a:gd name="T18" fmla="*/ 82 w 149"/>
                <a:gd name="T19" fmla="*/ 51 h 80"/>
                <a:gd name="T20" fmla="*/ 18 w 149"/>
                <a:gd name="T21" fmla="*/ 76 h 80"/>
                <a:gd name="T22" fmla="*/ 1 w 149"/>
                <a:gd name="T23" fmla="*/ 62 h 80"/>
                <a:gd name="T24" fmla="*/ 33 w 149"/>
                <a:gd name="T25" fmla="*/ 29 h 80"/>
                <a:gd name="T26" fmla="*/ 76 w 149"/>
                <a:gd name="T27" fmla="*/ 23 h 80"/>
                <a:gd name="T28" fmla="*/ 96 w 149"/>
                <a:gd name="T29" fmla="*/ 36 h 80"/>
                <a:gd name="T30" fmla="*/ 99 w 149"/>
                <a:gd name="T31" fmla="*/ 4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9" h="80">
                  <a:moveTo>
                    <a:pt x="99" y="44"/>
                  </a:moveTo>
                  <a:cubicBezTo>
                    <a:pt x="115" y="37"/>
                    <a:pt x="119" y="31"/>
                    <a:pt x="117" y="17"/>
                  </a:cubicBezTo>
                  <a:cubicBezTo>
                    <a:pt x="116" y="10"/>
                    <a:pt x="118" y="6"/>
                    <a:pt x="125" y="3"/>
                  </a:cubicBezTo>
                  <a:cubicBezTo>
                    <a:pt x="131" y="0"/>
                    <a:pt x="135" y="4"/>
                    <a:pt x="139" y="10"/>
                  </a:cubicBezTo>
                  <a:cubicBezTo>
                    <a:pt x="140" y="12"/>
                    <a:pt x="141" y="15"/>
                    <a:pt x="142" y="17"/>
                  </a:cubicBezTo>
                  <a:cubicBezTo>
                    <a:pt x="149" y="33"/>
                    <a:pt x="149" y="33"/>
                    <a:pt x="133" y="38"/>
                  </a:cubicBezTo>
                  <a:cubicBezTo>
                    <a:pt x="128" y="39"/>
                    <a:pt x="124" y="45"/>
                    <a:pt x="120" y="49"/>
                  </a:cubicBezTo>
                  <a:cubicBezTo>
                    <a:pt x="116" y="53"/>
                    <a:pt x="114" y="59"/>
                    <a:pt x="110" y="62"/>
                  </a:cubicBezTo>
                  <a:cubicBezTo>
                    <a:pt x="104" y="64"/>
                    <a:pt x="96" y="66"/>
                    <a:pt x="90" y="65"/>
                  </a:cubicBezTo>
                  <a:cubicBezTo>
                    <a:pt x="87" y="64"/>
                    <a:pt x="85" y="56"/>
                    <a:pt x="82" y="51"/>
                  </a:cubicBezTo>
                  <a:cubicBezTo>
                    <a:pt x="64" y="65"/>
                    <a:pt x="40" y="69"/>
                    <a:pt x="18" y="76"/>
                  </a:cubicBezTo>
                  <a:cubicBezTo>
                    <a:pt x="5" y="80"/>
                    <a:pt x="0" y="76"/>
                    <a:pt x="1" y="62"/>
                  </a:cubicBezTo>
                  <a:cubicBezTo>
                    <a:pt x="3" y="47"/>
                    <a:pt x="18" y="32"/>
                    <a:pt x="33" y="29"/>
                  </a:cubicBezTo>
                  <a:cubicBezTo>
                    <a:pt x="47" y="27"/>
                    <a:pt x="62" y="25"/>
                    <a:pt x="76" y="23"/>
                  </a:cubicBezTo>
                  <a:cubicBezTo>
                    <a:pt x="90" y="21"/>
                    <a:pt x="92" y="22"/>
                    <a:pt x="96" y="36"/>
                  </a:cubicBezTo>
                  <a:cubicBezTo>
                    <a:pt x="97" y="39"/>
                    <a:pt x="98" y="41"/>
                    <a:pt x="99" y="44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66" name="Freeform 20">
              <a:extLst>
                <a:ext uri="{FF2B5EF4-FFF2-40B4-BE49-F238E27FC236}">
                  <a16:creationId xmlns:a16="http://schemas.microsoft.com/office/drawing/2014/main" id="{75463E3C-A6BF-46D6-A123-0FD7DB2A3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0316" y="182229"/>
              <a:ext cx="324495" cy="424876"/>
            </a:xfrm>
            <a:custGeom>
              <a:avLst/>
              <a:gdLst>
                <a:gd name="T0" fmla="*/ 52 w 120"/>
                <a:gd name="T1" fmla="*/ 0 h 157"/>
                <a:gd name="T2" fmla="*/ 70 w 120"/>
                <a:gd name="T3" fmla="*/ 24 h 157"/>
                <a:gd name="T4" fmla="*/ 55 w 120"/>
                <a:gd name="T5" fmla="*/ 39 h 157"/>
                <a:gd name="T6" fmla="*/ 28 w 120"/>
                <a:gd name="T7" fmla="*/ 76 h 157"/>
                <a:gd name="T8" fmla="*/ 30 w 120"/>
                <a:gd name="T9" fmla="*/ 98 h 157"/>
                <a:gd name="T10" fmla="*/ 72 w 120"/>
                <a:gd name="T11" fmla="*/ 32 h 157"/>
                <a:gd name="T12" fmla="*/ 85 w 120"/>
                <a:gd name="T13" fmla="*/ 54 h 157"/>
                <a:gd name="T14" fmla="*/ 83 w 120"/>
                <a:gd name="T15" fmla="*/ 112 h 157"/>
                <a:gd name="T16" fmla="*/ 83 w 120"/>
                <a:gd name="T17" fmla="*/ 122 h 157"/>
                <a:gd name="T18" fmla="*/ 107 w 120"/>
                <a:gd name="T19" fmla="*/ 71 h 157"/>
                <a:gd name="T20" fmla="*/ 120 w 120"/>
                <a:gd name="T21" fmla="*/ 89 h 157"/>
                <a:gd name="T22" fmla="*/ 69 w 120"/>
                <a:gd name="T23" fmla="*/ 157 h 157"/>
                <a:gd name="T24" fmla="*/ 66 w 120"/>
                <a:gd name="T25" fmla="*/ 156 h 157"/>
                <a:gd name="T26" fmla="*/ 70 w 120"/>
                <a:gd name="T27" fmla="*/ 66 h 157"/>
                <a:gd name="T28" fmla="*/ 67 w 120"/>
                <a:gd name="T29" fmla="*/ 65 h 157"/>
                <a:gd name="T30" fmla="*/ 42 w 120"/>
                <a:gd name="T31" fmla="*/ 104 h 157"/>
                <a:gd name="T32" fmla="*/ 39 w 120"/>
                <a:gd name="T33" fmla="*/ 122 h 157"/>
                <a:gd name="T34" fmla="*/ 0 w 120"/>
                <a:gd name="T35" fmla="*/ 69 h 157"/>
                <a:gd name="T36" fmla="*/ 22 w 120"/>
                <a:gd name="T37" fmla="*/ 58 h 157"/>
                <a:gd name="T38" fmla="*/ 45 w 120"/>
                <a:gd name="T39" fmla="*/ 27 h 157"/>
                <a:gd name="T40" fmla="*/ 48 w 120"/>
                <a:gd name="T41" fmla="*/ 2 h 157"/>
                <a:gd name="T42" fmla="*/ 52 w 120"/>
                <a:gd name="T4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0" h="157">
                  <a:moveTo>
                    <a:pt x="52" y="0"/>
                  </a:moveTo>
                  <a:cubicBezTo>
                    <a:pt x="58" y="9"/>
                    <a:pt x="65" y="17"/>
                    <a:pt x="70" y="24"/>
                  </a:cubicBezTo>
                  <a:cubicBezTo>
                    <a:pt x="65" y="29"/>
                    <a:pt x="59" y="33"/>
                    <a:pt x="55" y="39"/>
                  </a:cubicBezTo>
                  <a:cubicBezTo>
                    <a:pt x="46" y="51"/>
                    <a:pt x="37" y="63"/>
                    <a:pt x="28" y="76"/>
                  </a:cubicBezTo>
                  <a:cubicBezTo>
                    <a:pt x="21" y="85"/>
                    <a:pt x="22" y="89"/>
                    <a:pt x="30" y="98"/>
                  </a:cubicBezTo>
                  <a:cubicBezTo>
                    <a:pt x="44" y="90"/>
                    <a:pt x="71" y="47"/>
                    <a:pt x="72" y="32"/>
                  </a:cubicBezTo>
                  <a:cubicBezTo>
                    <a:pt x="81" y="38"/>
                    <a:pt x="85" y="45"/>
                    <a:pt x="85" y="54"/>
                  </a:cubicBezTo>
                  <a:cubicBezTo>
                    <a:pt x="84" y="73"/>
                    <a:pt x="84" y="93"/>
                    <a:pt x="83" y="112"/>
                  </a:cubicBezTo>
                  <a:cubicBezTo>
                    <a:pt x="83" y="115"/>
                    <a:pt x="83" y="118"/>
                    <a:pt x="83" y="122"/>
                  </a:cubicBezTo>
                  <a:cubicBezTo>
                    <a:pt x="95" y="112"/>
                    <a:pt x="106" y="90"/>
                    <a:pt x="107" y="71"/>
                  </a:cubicBezTo>
                  <a:cubicBezTo>
                    <a:pt x="113" y="79"/>
                    <a:pt x="117" y="85"/>
                    <a:pt x="120" y="89"/>
                  </a:cubicBezTo>
                  <a:cubicBezTo>
                    <a:pt x="103" y="112"/>
                    <a:pt x="86" y="135"/>
                    <a:pt x="69" y="157"/>
                  </a:cubicBezTo>
                  <a:cubicBezTo>
                    <a:pt x="68" y="157"/>
                    <a:pt x="67" y="157"/>
                    <a:pt x="66" y="156"/>
                  </a:cubicBezTo>
                  <a:cubicBezTo>
                    <a:pt x="67" y="126"/>
                    <a:pt x="69" y="96"/>
                    <a:pt x="70" y="66"/>
                  </a:cubicBezTo>
                  <a:cubicBezTo>
                    <a:pt x="69" y="66"/>
                    <a:pt x="68" y="66"/>
                    <a:pt x="67" y="65"/>
                  </a:cubicBezTo>
                  <a:cubicBezTo>
                    <a:pt x="59" y="78"/>
                    <a:pt x="50" y="91"/>
                    <a:pt x="42" y="104"/>
                  </a:cubicBezTo>
                  <a:cubicBezTo>
                    <a:pt x="40" y="108"/>
                    <a:pt x="42" y="115"/>
                    <a:pt x="39" y="122"/>
                  </a:cubicBezTo>
                  <a:cubicBezTo>
                    <a:pt x="27" y="105"/>
                    <a:pt x="14" y="88"/>
                    <a:pt x="0" y="69"/>
                  </a:cubicBezTo>
                  <a:cubicBezTo>
                    <a:pt x="13" y="72"/>
                    <a:pt x="17" y="65"/>
                    <a:pt x="22" y="58"/>
                  </a:cubicBezTo>
                  <a:cubicBezTo>
                    <a:pt x="29" y="47"/>
                    <a:pt x="37" y="37"/>
                    <a:pt x="45" y="27"/>
                  </a:cubicBezTo>
                  <a:cubicBezTo>
                    <a:pt x="51" y="19"/>
                    <a:pt x="56" y="12"/>
                    <a:pt x="48" y="2"/>
                  </a:cubicBezTo>
                  <a:cubicBezTo>
                    <a:pt x="49" y="1"/>
                    <a:pt x="51" y="1"/>
                    <a:pt x="52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67" name="Freeform 21">
              <a:extLst>
                <a:ext uri="{FF2B5EF4-FFF2-40B4-BE49-F238E27FC236}">
                  <a16:creationId xmlns:a16="http://schemas.microsoft.com/office/drawing/2014/main" id="{09BA2452-6547-44D9-BDF1-29475F7A0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5049" y="-2924962"/>
              <a:ext cx="198432" cy="371184"/>
            </a:xfrm>
            <a:custGeom>
              <a:avLst/>
              <a:gdLst>
                <a:gd name="T0" fmla="*/ 61 w 73"/>
                <a:gd name="T1" fmla="*/ 76 h 138"/>
                <a:gd name="T2" fmla="*/ 70 w 73"/>
                <a:gd name="T3" fmla="*/ 70 h 138"/>
                <a:gd name="T4" fmla="*/ 72 w 73"/>
                <a:gd name="T5" fmla="*/ 71 h 138"/>
                <a:gd name="T6" fmla="*/ 67 w 73"/>
                <a:gd name="T7" fmla="*/ 84 h 138"/>
                <a:gd name="T8" fmla="*/ 63 w 73"/>
                <a:gd name="T9" fmla="*/ 110 h 138"/>
                <a:gd name="T10" fmla="*/ 57 w 73"/>
                <a:gd name="T11" fmla="*/ 138 h 138"/>
                <a:gd name="T12" fmla="*/ 47 w 73"/>
                <a:gd name="T13" fmla="*/ 118 h 138"/>
                <a:gd name="T14" fmla="*/ 36 w 73"/>
                <a:gd name="T15" fmla="*/ 116 h 138"/>
                <a:gd name="T16" fmla="*/ 19 w 73"/>
                <a:gd name="T17" fmla="*/ 128 h 138"/>
                <a:gd name="T18" fmla="*/ 31 w 73"/>
                <a:gd name="T19" fmla="*/ 88 h 138"/>
                <a:gd name="T20" fmla="*/ 37 w 73"/>
                <a:gd name="T21" fmla="*/ 99 h 138"/>
                <a:gd name="T22" fmla="*/ 45 w 73"/>
                <a:gd name="T23" fmla="*/ 89 h 138"/>
                <a:gd name="T24" fmla="*/ 36 w 73"/>
                <a:gd name="T25" fmla="*/ 77 h 138"/>
                <a:gd name="T26" fmla="*/ 10 w 73"/>
                <a:gd name="T27" fmla="*/ 79 h 138"/>
                <a:gd name="T28" fmla="*/ 3 w 73"/>
                <a:gd name="T29" fmla="*/ 70 h 138"/>
                <a:gd name="T30" fmla="*/ 10 w 73"/>
                <a:gd name="T31" fmla="*/ 57 h 138"/>
                <a:gd name="T32" fmla="*/ 48 w 73"/>
                <a:gd name="T33" fmla="*/ 8 h 138"/>
                <a:gd name="T34" fmla="*/ 69 w 73"/>
                <a:gd name="T35" fmla="*/ 9 h 138"/>
                <a:gd name="T36" fmla="*/ 64 w 73"/>
                <a:gd name="T37" fmla="*/ 19 h 138"/>
                <a:gd name="T38" fmla="*/ 23 w 73"/>
                <a:gd name="T39" fmla="*/ 61 h 138"/>
                <a:gd name="T40" fmla="*/ 49 w 73"/>
                <a:gd name="T41" fmla="*/ 56 h 138"/>
                <a:gd name="T42" fmla="*/ 73 w 73"/>
                <a:gd name="T43" fmla="*/ 56 h 138"/>
                <a:gd name="T44" fmla="*/ 59 w 73"/>
                <a:gd name="T45" fmla="*/ 74 h 138"/>
                <a:gd name="T46" fmla="*/ 61 w 73"/>
                <a:gd name="T47" fmla="*/ 7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3" h="138">
                  <a:moveTo>
                    <a:pt x="61" y="76"/>
                  </a:moveTo>
                  <a:cubicBezTo>
                    <a:pt x="64" y="74"/>
                    <a:pt x="67" y="72"/>
                    <a:pt x="70" y="70"/>
                  </a:cubicBezTo>
                  <a:cubicBezTo>
                    <a:pt x="71" y="71"/>
                    <a:pt x="71" y="71"/>
                    <a:pt x="72" y="71"/>
                  </a:cubicBezTo>
                  <a:cubicBezTo>
                    <a:pt x="70" y="76"/>
                    <a:pt x="69" y="80"/>
                    <a:pt x="67" y="84"/>
                  </a:cubicBezTo>
                  <a:cubicBezTo>
                    <a:pt x="61" y="92"/>
                    <a:pt x="60" y="100"/>
                    <a:pt x="63" y="110"/>
                  </a:cubicBezTo>
                  <a:cubicBezTo>
                    <a:pt x="66" y="123"/>
                    <a:pt x="65" y="126"/>
                    <a:pt x="57" y="138"/>
                  </a:cubicBezTo>
                  <a:cubicBezTo>
                    <a:pt x="53" y="131"/>
                    <a:pt x="50" y="125"/>
                    <a:pt x="47" y="118"/>
                  </a:cubicBezTo>
                  <a:cubicBezTo>
                    <a:pt x="44" y="113"/>
                    <a:pt x="41" y="112"/>
                    <a:pt x="36" y="116"/>
                  </a:cubicBezTo>
                  <a:cubicBezTo>
                    <a:pt x="30" y="120"/>
                    <a:pt x="24" y="124"/>
                    <a:pt x="19" y="128"/>
                  </a:cubicBezTo>
                  <a:cubicBezTo>
                    <a:pt x="4" y="112"/>
                    <a:pt x="8" y="100"/>
                    <a:pt x="31" y="88"/>
                  </a:cubicBezTo>
                  <a:cubicBezTo>
                    <a:pt x="33" y="91"/>
                    <a:pt x="34" y="94"/>
                    <a:pt x="37" y="99"/>
                  </a:cubicBezTo>
                  <a:cubicBezTo>
                    <a:pt x="40" y="95"/>
                    <a:pt x="44" y="93"/>
                    <a:pt x="45" y="89"/>
                  </a:cubicBezTo>
                  <a:cubicBezTo>
                    <a:pt x="48" y="82"/>
                    <a:pt x="44" y="76"/>
                    <a:pt x="36" y="77"/>
                  </a:cubicBezTo>
                  <a:cubicBezTo>
                    <a:pt x="27" y="77"/>
                    <a:pt x="18" y="78"/>
                    <a:pt x="10" y="79"/>
                  </a:cubicBezTo>
                  <a:cubicBezTo>
                    <a:pt x="2" y="80"/>
                    <a:pt x="0" y="76"/>
                    <a:pt x="3" y="70"/>
                  </a:cubicBezTo>
                  <a:cubicBezTo>
                    <a:pt x="4" y="65"/>
                    <a:pt x="7" y="61"/>
                    <a:pt x="10" y="57"/>
                  </a:cubicBezTo>
                  <a:cubicBezTo>
                    <a:pt x="23" y="40"/>
                    <a:pt x="36" y="24"/>
                    <a:pt x="48" y="8"/>
                  </a:cubicBezTo>
                  <a:cubicBezTo>
                    <a:pt x="55" y="0"/>
                    <a:pt x="65" y="0"/>
                    <a:pt x="69" y="9"/>
                  </a:cubicBezTo>
                  <a:cubicBezTo>
                    <a:pt x="70" y="12"/>
                    <a:pt x="66" y="16"/>
                    <a:pt x="64" y="19"/>
                  </a:cubicBezTo>
                  <a:cubicBezTo>
                    <a:pt x="51" y="33"/>
                    <a:pt x="38" y="46"/>
                    <a:pt x="23" y="61"/>
                  </a:cubicBezTo>
                  <a:cubicBezTo>
                    <a:pt x="35" y="64"/>
                    <a:pt x="43" y="63"/>
                    <a:pt x="49" y="56"/>
                  </a:cubicBezTo>
                  <a:cubicBezTo>
                    <a:pt x="60" y="45"/>
                    <a:pt x="60" y="45"/>
                    <a:pt x="73" y="56"/>
                  </a:cubicBezTo>
                  <a:cubicBezTo>
                    <a:pt x="69" y="62"/>
                    <a:pt x="64" y="68"/>
                    <a:pt x="59" y="74"/>
                  </a:cubicBezTo>
                  <a:cubicBezTo>
                    <a:pt x="60" y="75"/>
                    <a:pt x="60" y="75"/>
                    <a:pt x="61" y="76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68" name="Freeform 22">
              <a:extLst>
                <a:ext uri="{FF2B5EF4-FFF2-40B4-BE49-F238E27FC236}">
                  <a16:creationId xmlns:a16="http://schemas.microsoft.com/office/drawing/2014/main" id="{AFA76DA3-03DF-4C1D-B30F-52985AB3A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0341" y="579089"/>
              <a:ext cx="298816" cy="357174"/>
            </a:xfrm>
            <a:custGeom>
              <a:avLst/>
              <a:gdLst>
                <a:gd name="T0" fmla="*/ 71 w 111"/>
                <a:gd name="T1" fmla="*/ 0 h 132"/>
                <a:gd name="T2" fmla="*/ 76 w 111"/>
                <a:gd name="T3" fmla="*/ 22 h 132"/>
                <a:gd name="T4" fmla="*/ 94 w 111"/>
                <a:gd name="T5" fmla="*/ 66 h 132"/>
                <a:gd name="T6" fmla="*/ 110 w 111"/>
                <a:gd name="T7" fmla="*/ 78 h 132"/>
                <a:gd name="T8" fmla="*/ 111 w 111"/>
                <a:gd name="T9" fmla="*/ 81 h 132"/>
                <a:gd name="T10" fmla="*/ 85 w 111"/>
                <a:gd name="T11" fmla="*/ 101 h 132"/>
                <a:gd name="T12" fmla="*/ 83 w 111"/>
                <a:gd name="T13" fmla="*/ 100 h 132"/>
                <a:gd name="T14" fmla="*/ 82 w 111"/>
                <a:gd name="T15" fmla="*/ 72 h 132"/>
                <a:gd name="T16" fmla="*/ 62 w 111"/>
                <a:gd name="T17" fmla="*/ 26 h 132"/>
                <a:gd name="T18" fmla="*/ 54 w 111"/>
                <a:gd name="T19" fmla="*/ 21 h 132"/>
                <a:gd name="T20" fmla="*/ 54 w 111"/>
                <a:gd name="T21" fmla="*/ 29 h 132"/>
                <a:gd name="T22" fmla="*/ 58 w 111"/>
                <a:gd name="T23" fmla="*/ 47 h 132"/>
                <a:gd name="T24" fmla="*/ 51 w 111"/>
                <a:gd name="T25" fmla="*/ 41 h 132"/>
                <a:gd name="T26" fmla="*/ 23 w 111"/>
                <a:gd name="T27" fmla="*/ 46 h 132"/>
                <a:gd name="T28" fmla="*/ 19 w 111"/>
                <a:gd name="T29" fmla="*/ 84 h 132"/>
                <a:gd name="T30" fmla="*/ 32 w 111"/>
                <a:gd name="T31" fmla="*/ 109 h 132"/>
                <a:gd name="T32" fmla="*/ 61 w 111"/>
                <a:gd name="T33" fmla="*/ 109 h 132"/>
                <a:gd name="T34" fmla="*/ 76 w 111"/>
                <a:gd name="T35" fmla="*/ 85 h 132"/>
                <a:gd name="T36" fmla="*/ 77 w 111"/>
                <a:gd name="T37" fmla="*/ 91 h 132"/>
                <a:gd name="T38" fmla="*/ 50 w 111"/>
                <a:gd name="T39" fmla="*/ 128 h 132"/>
                <a:gd name="T40" fmla="*/ 19 w 111"/>
                <a:gd name="T41" fmla="*/ 119 h 132"/>
                <a:gd name="T42" fmla="*/ 5 w 111"/>
                <a:gd name="T43" fmla="*/ 61 h 132"/>
                <a:gd name="T44" fmla="*/ 24 w 111"/>
                <a:gd name="T45" fmla="*/ 33 h 132"/>
                <a:gd name="T46" fmla="*/ 68 w 111"/>
                <a:gd name="T47" fmla="*/ 2 h 132"/>
                <a:gd name="T48" fmla="*/ 71 w 111"/>
                <a:gd name="T4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1" h="132">
                  <a:moveTo>
                    <a:pt x="71" y="0"/>
                  </a:moveTo>
                  <a:cubicBezTo>
                    <a:pt x="73" y="7"/>
                    <a:pt x="73" y="15"/>
                    <a:pt x="76" y="22"/>
                  </a:cubicBezTo>
                  <a:cubicBezTo>
                    <a:pt x="82" y="37"/>
                    <a:pt x="88" y="51"/>
                    <a:pt x="94" y="66"/>
                  </a:cubicBezTo>
                  <a:cubicBezTo>
                    <a:pt x="97" y="73"/>
                    <a:pt x="100" y="80"/>
                    <a:pt x="110" y="78"/>
                  </a:cubicBezTo>
                  <a:cubicBezTo>
                    <a:pt x="110" y="79"/>
                    <a:pt x="111" y="80"/>
                    <a:pt x="111" y="81"/>
                  </a:cubicBezTo>
                  <a:cubicBezTo>
                    <a:pt x="102" y="87"/>
                    <a:pt x="94" y="94"/>
                    <a:pt x="85" y="101"/>
                  </a:cubicBezTo>
                  <a:cubicBezTo>
                    <a:pt x="84" y="101"/>
                    <a:pt x="83" y="100"/>
                    <a:pt x="83" y="100"/>
                  </a:cubicBezTo>
                  <a:cubicBezTo>
                    <a:pt x="90" y="90"/>
                    <a:pt x="86" y="81"/>
                    <a:pt x="82" y="72"/>
                  </a:cubicBezTo>
                  <a:cubicBezTo>
                    <a:pt x="75" y="57"/>
                    <a:pt x="68" y="41"/>
                    <a:pt x="62" y="26"/>
                  </a:cubicBezTo>
                  <a:cubicBezTo>
                    <a:pt x="60" y="24"/>
                    <a:pt x="57" y="22"/>
                    <a:pt x="54" y="21"/>
                  </a:cubicBezTo>
                  <a:cubicBezTo>
                    <a:pt x="54" y="23"/>
                    <a:pt x="54" y="26"/>
                    <a:pt x="54" y="29"/>
                  </a:cubicBezTo>
                  <a:cubicBezTo>
                    <a:pt x="56" y="35"/>
                    <a:pt x="58" y="40"/>
                    <a:pt x="58" y="47"/>
                  </a:cubicBezTo>
                  <a:cubicBezTo>
                    <a:pt x="56" y="45"/>
                    <a:pt x="54" y="43"/>
                    <a:pt x="51" y="41"/>
                  </a:cubicBezTo>
                  <a:cubicBezTo>
                    <a:pt x="40" y="32"/>
                    <a:pt x="31" y="33"/>
                    <a:pt x="23" y="46"/>
                  </a:cubicBezTo>
                  <a:cubicBezTo>
                    <a:pt x="15" y="58"/>
                    <a:pt x="14" y="71"/>
                    <a:pt x="19" y="84"/>
                  </a:cubicBezTo>
                  <a:cubicBezTo>
                    <a:pt x="22" y="92"/>
                    <a:pt x="27" y="101"/>
                    <a:pt x="32" y="109"/>
                  </a:cubicBezTo>
                  <a:cubicBezTo>
                    <a:pt x="40" y="120"/>
                    <a:pt x="52" y="120"/>
                    <a:pt x="61" y="109"/>
                  </a:cubicBezTo>
                  <a:cubicBezTo>
                    <a:pt x="66" y="102"/>
                    <a:pt x="70" y="94"/>
                    <a:pt x="76" y="85"/>
                  </a:cubicBezTo>
                  <a:cubicBezTo>
                    <a:pt x="76" y="89"/>
                    <a:pt x="77" y="90"/>
                    <a:pt x="77" y="91"/>
                  </a:cubicBezTo>
                  <a:cubicBezTo>
                    <a:pt x="77" y="105"/>
                    <a:pt x="63" y="123"/>
                    <a:pt x="50" y="128"/>
                  </a:cubicBezTo>
                  <a:cubicBezTo>
                    <a:pt x="39" y="132"/>
                    <a:pt x="27" y="129"/>
                    <a:pt x="19" y="119"/>
                  </a:cubicBezTo>
                  <a:cubicBezTo>
                    <a:pt x="6" y="102"/>
                    <a:pt x="0" y="83"/>
                    <a:pt x="5" y="61"/>
                  </a:cubicBezTo>
                  <a:cubicBezTo>
                    <a:pt x="8" y="49"/>
                    <a:pt x="14" y="40"/>
                    <a:pt x="24" y="33"/>
                  </a:cubicBezTo>
                  <a:cubicBezTo>
                    <a:pt x="39" y="23"/>
                    <a:pt x="53" y="12"/>
                    <a:pt x="68" y="2"/>
                  </a:cubicBezTo>
                  <a:cubicBezTo>
                    <a:pt x="69" y="1"/>
                    <a:pt x="71" y="0"/>
                    <a:pt x="71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69" name="Freeform 23">
              <a:extLst>
                <a:ext uri="{FF2B5EF4-FFF2-40B4-BE49-F238E27FC236}">
                  <a16:creationId xmlns:a16="http://schemas.microsoft.com/office/drawing/2014/main" id="{7F69CB15-35C3-4B14-93C0-A34155993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0897" y="-2430051"/>
              <a:ext cx="275470" cy="268465"/>
            </a:xfrm>
            <a:custGeom>
              <a:avLst/>
              <a:gdLst>
                <a:gd name="T0" fmla="*/ 75 w 102"/>
                <a:gd name="T1" fmla="*/ 68 h 99"/>
                <a:gd name="T2" fmla="*/ 95 w 102"/>
                <a:gd name="T3" fmla="*/ 91 h 99"/>
                <a:gd name="T4" fmla="*/ 74 w 102"/>
                <a:gd name="T5" fmla="*/ 85 h 99"/>
                <a:gd name="T6" fmla="*/ 56 w 102"/>
                <a:gd name="T7" fmla="*/ 85 h 99"/>
                <a:gd name="T8" fmla="*/ 12 w 102"/>
                <a:gd name="T9" fmla="*/ 76 h 99"/>
                <a:gd name="T10" fmla="*/ 0 w 102"/>
                <a:gd name="T11" fmla="*/ 55 h 99"/>
                <a:gd name="T12" fmla="*/ 2 w 102"/>
                <a:gd name="T13" fmla="*/ 53 h 99"/>
                <a:gd name="T14" fmla="*/ 10 w 102"/>
                <a:gd name="T15" fmla="*/ 57 h 99"/>
                <a:gd name="T16" fmla="*/ 29 w 102"/>
                <a:gd name="T17" fmla="*/ 75 h 99"/>
                <a:gd name="T18" fmla="*/ 52 w 102"/>
                <a:gd name="T19" fmla="*/ 71 h 99"/>
                <a:gd name="T20" fmla="*/ 21 w 102"/>
                <a:gd name="T21" fmla="*/ 50 h 99"/>
                <a:gd name="T22" fmla="*/ 10 w 102"/>
                <a:gd name="T23" fmla="*/ 41 h 99"/>
                <a:gd name="T24" fmla="*/ 13 w 102"/>
                <a:gd name="T25" fmla="*/ 24 h 99"/>
                <a:gd name="T26" fmla="*/ 22 w 102"/>
                <a:gd name="T27" fmla="*/ 27 h 99"/>
                <a:gd name="T28" fmla="*/ 52 w 102"/>
                <a:gd name="T29" fmla="*/ 58 h 99"/>
                <a:gd name="T30" fmla="*/ 60 w 102"/>
                <a:gd name="T31" fmla="*/ 57 h 99"/>
                <a:gd name="T32" fmla="*/ 61 w 102"/>
                <a:gd name="T33" fmla="*/ 52 h 99"/>
                <a:gd name="T34" fmla="*/ 72 w 102"/>
                <a:gd name="T35" fmla="*/ 35 h 99"/>
                <a:gd name="T36" fmla="*/ 80 w 102"/>
                <a:gd name="T37" fmla="*/ 28 h 99"/>
                <a:gd name="T38" fmla="*/ 72 w 102"/>
                <a:gd name="T39" fmla="*/ 19 h 99"/>
                <a:gd name="T40" fmla="*/ 57 w 102"/>
                <a:gd name="T41" fmla="*/ 13 h 99"/>
                <a:gd name="T42" fmla="*/ 67 w 102"/>
                <a:gd name="T43" fmla="*/ 5 h 99"/>
                <a:gd name="T44" fmla="*/ 102 w 102"/>
                <a:gd name="T45" fmla="*/ 24 h 99"/>
                <a:gd name="T46" fmla="*/ 96 w 102"/>
                <a:gd name="T47" fmla="*/ 36 h 99"/>
                <a:gd name="T48" fmla="*/ 75 w 102"/>
                <a:gd name="T49" fmla="*/ 6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2" h="99">
                  <a:moveTo>
                    <a:pt x="75" y="68"/>
                  </a:moveTo>
                  <a:cubicBezTo>
                    <a:pt x="82" y="74"/>
                    <a:pt x="94" y="77"/>
                    <a:pt x="95" y="91"/>
                  </a:cubicBezTo>
                  <a:cubicBezTo>
                    <a:pt x="86" y="94"/>
                    <a:pt x="79" y="91"/>
                    <a:pt x="74" y="85"/>
                  </a:cubicBezTo>
                  <a:cubicBezTo>
                    <a:pt x="67" y="80"/>
                    <a:pt x="62" y="80"/>
                    <a:pt x="56" y="85"/>
                  </a:cubicBezTo>
                  <a:cubicBezTo>
                    <a:pt x="37" y="99"/>
                    <a:pt x="24" y="96"/>
                    <a:pt x="12" y="76"/>
                  </a:cubicBezTo>
                  <a:cubicBezTo>
                    <a:pt x="8" y="69"/>
                    <a:pt x="4" y="62"/>
                    <a:pt x="0" y="55"/>
                  </a:cubicBezTo>
                  <a:cubicBezTo>
                    <a:pt x="1" y="54"/>
                    <a:pt x="2" y="54"/>
                    <a:pt x="2" y="53"/>
                  </a:cubicBezTo>
                  <a:cubicBezTo>
                    <a:pt x="5" y="54"/>
                    <a:pt x="8" y="55"/>
                    <a:pt x="10" y="57"/>
                  </a:cubicBezTo>
                  <a:cubicBezTo>
                    <a:pt x="17" y="63"/>
                    <a:pt x="23" y="69"/>
                    <a:pt x="29" y="75"/>
                  </a:cubicBezTo>
                  <a:cubicBezTo>
                    <a:pt x="39" y="83"/>
                    <a:pt x="43" y="83"/>
                    <a:pt x="52" y="71"/>
                  </a:cubicBezTo>
                  <a:cubicBezTo>
                    <a:pt x="42" y="64"/>
                    <a:pt x="32" y="57"/>
                    <a:pt x="21" y="50"/>
                  </a:cubicBezTo>
                  <a:cubicBezTo>
                    <a:pt x="17" y="47"/>
                    <a:pt x="13" y="44"/>
                    <a:pt x="10" y="41"/>
                  </a:cubicBezTo>
                  <a:cubicBezTo>
                    <a:pt x="4" y="34"/>
                    <a:pt x="5" y="29"/>
                    <a:pt x="13" y="24"/>
                  </a:cubicBezTo>
                  <a:cubicBezTo>
                    <a:pt x="17" y="22"/>
                    <a:pt x="20" y="22"/>
                    <a:pt x="22" y="27"/>
                  </a:cubicBezTo>
                  <a:cubicBezTo>
                    <a:pt x="27" y="42"/>
                    <a:pt x="41" y="48"/>
                    <a:pt x="52" y="58"/>
                  </a:cubicBezTo>
                  <a:cubicBezTo>
                    <a:pt x="54" y="59"/>
                    <a:pt x="58" y="58"/>
                    <a:pt x="60" y="57"/>
                  </a:cubicBezTo>
                  <a:cubicBezTo>
                    <a:pt x="61" y="57"/>
                    <a:pt x="62" y="53"/>
                    <a:pt x="61" y="52"/>
                  </a:cubicBezTo>
                  <a:cubicBezTo>
                    <a:pt x="59" y="42"/>
                    <a:pt x="64" y="38"/>
                    <a:pt x="72" y="35"/>
                  </a:cubicBezTo>
                  <a:cubicBezTo>
                    <a:pt x="75" y="33"/>
                    <a:pt x="78" y="30"/>
                    <a:pt x="80" y="28"/>
                  </a:cubicBezTo>
                  <a:cubicBezTo>
                    <a:pt x="78" y="25"/>
                    <a:pt x="76" y="21"/>
                    <a:pt x="72" y="19"/>
                  </a:cubicBezTo>
                  <a:cubicBezTo>
                    <a:pt x="69" y="17"/>
                    <a:pt x="64" y="16"/>
                    <a:pt x="57" y="13"/>
                  </a:cubicBezTo>
                  <a:cubicBezTo>
                    <a:pt x="61" y="9"/>
                    <a:pt x="64" y="6"/>
                    <a:pt x="67" y="5"/>
                  </a:cubicBezTo>
                  <a:cubicBezTo>
                    <a:pt x="78" y="0"/>
                    <a:pt x="101" y="12"/>
                    <a:pt x="102" y="24"/>
                  </a:cubicBezTo>
                  <a:cubicBezTo>
                    <a:pt x="102" y="28"/>
                    <a:pt x="100" y="34"/>
                    <a:pt x="96" y="36"/>
                  </a:cubicBezTo>
                  <a:cubicBezTo>
                    <a:pt x="84" y="42"/>
                    <a:pt x="75" y="52"/>
                    <a:pt x="75" y="68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70" name="Freeform 24">
              <a:extLst>
                <a:ext uri="{FF2B5EF4-FFF2-40B4-BE49-F238E27FC236}">
                  <a16:creationId xmlns:a16="http://schemas.microsoft.com/office/drawing/2014/main" id="{2E84FD3D-E92D-47A3-BB6F-ADAB3482DF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3243" y="-27875"/>
              <a:ext cx="284806" cy="359510"/>
            </a:xfrm>
            <a:custGeom>
              <a:avLst/>
              <a:gdLst>
                <a:gd name="T0" fmla="*/ 54 w 105"/>
                <a:gd name="T1" fmla="*/ 0 h 133"/>
                <a:gd name="T2" fmla="*/ 61 w 105"/>
                <a:gd name="T3" fmla="*/ 3 h 133"/>
                <a:gd name="T4" fmla="*/ 75 w 105"/>
                <a:gd name="T5" fmla="*/ 27 h 133"/>
                <a:gd name="T6" fmla="*/ 47 w 105"/>
                <a:gd name="T7" fmla="*/ 47 h 133"/>
                <a:gd name="T8" fmla="*/ 66 w 105"/>
                <a:gd name="T9" fmla="*/ 79 h 133"/>
                <a:gd name="T10" fmla="*/ 83 w 105"/>
                <a:gd name="T11" fmla="*/ 44 h 133"/>
                <a:gd name="T12" fmla="*/ 85 w 105"/>
                <a:gd name="T13" fmla="*/ 44 h 133"/>
                <a:gd name="T14" fmla="*/ 105 w 105"/>
                <a:gd name="T15" fmla="*/ 75 h 133"/>
                <a:gd name="T16" fmla="*/ 103 w 105"/>
                <a:gd name="T17" fmla="*/ 77 h 133"/>
                <a:gd name="T18" fmla="*/ 93 w 105"/>
                <a:gd name="T19" fmla="*/ 72 h 133"/>
                <a:gd name="T20" fmla="*/ 46 w 105"/>
                <a:gd name="T21" fmla="*/ 133 h 133"/>
                <a:gd name="T22" fmla="*/ 27 w 105"/>
                <a:gd name="T23" fmla="*/ 102 h 133"/>
                <a:gd name="T24" fmla="*/ 46 w 105"/>
                <a:gd name="T25" fmla="*/ 102 h 133"/>
                <a:gd name="T26" fmla="*/ 57 w 105"/>
                <a:gd name="T27" fmla="*/ 87 h 133"/>
                <a:gd name="T28" fmla="*/ 56 w 105"/>
                <a:gd name="T29" fmla="*/ 81 h 133"/>
                <a:gd name="T30" fmla="*/ 42 w 105"/>
                <a:gd name="T31" fmla="*/ 54 h 133"/>
                <a:gd name="T32" fmla="*/ 19 w 105"/>
                <a:gd name="T33" fmla="*/ 88 h 133"/>
                <a:gd name="T34" fmla="*/ 0 w 105"/>
                <a:gd name="T35" fmla="*/ 57 h 133"/>
                <a:gd name="T36" fmla="*/ 13 w 105"/>
                <a:gd name="T37" fmla="*/ 62 h 133"/>
                <a:gd name="T38" fmla="*/ 54 w 105"/>
                <a:gd name="T39" fmla="*/ 17 h 133"/>
                <a:gd name="T40" fmla="*/ 54 w 105"/>
                <a:gd name="T41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5" h="133">
                  <a:moveTo>
                    <a:pt x="54" y="0"/>
                  </a:moveTo>
                  <a:cubicBezTo>
                    <a:pt x="56" y="1"/>
                    <a:pt x="60" y="1"/>
                    <a:pt x="61" y="3"/>
                  </a:cubicBezTo>
                  <a:cubicBezTo>
                    <a:pt x="66" y="10"/>
                    <a:pt x="70" y="18"/>
                    <a:pt x="75" y="27"/>
                  </a:cubicBezTo>
                  <a:cubicBezTo>
                    <a:pt x="59" y="26"/>
                    <a:pt x="57" y="41"/>
                    <a:pt x="47" y="47"/>
                  </a:cubicBezTo>
                  <a:cubicBezTo>
                    <a:pt x="53" y="58"/>
                    <a:pt x="59" y="68"/>
                    <a:pt x="66" y="79"/>
                  </a:cubicBezTo>
                  <a:cubicBezTo>
                    <a:pt x="75" y="68"/>
                    <a:pt x="89" y="62"/>
                    <a:pt x="83" y="44"/>
                  </a:cubicBezTo>
                  <a:cubicBezTo>
                    <a:pt x="83" y="44"/>
                    <a:pt x="84" y="44"/>
                    <a:pt x="85" y="44"/>
                  </a:cubicBezTo>
                  <a:cubicBezTo>
                    <a:pt x="92" y="54"/>
                    <a:pt x="98" y="65"/>
                    <a:pt x="105" y="75"/>
                  </a:cubicBezTo>
                  <a:cubicBezTo>
                    <a:pt x="104" y="76"/>
                    <a:pt x="104" y="76"/>
                    <a:pt x="103" y="77"/>
                  </a:cubicBezTo>
                  <a:cubicBezTo>
                    <a:pt x="100" y="75"/>
                    <a:pt x="97" y="74"/>
                    <a:pt x="93" y="72"/>
                  </a:cubicBezTo>
                  <a:cubicBezTo>
                    <a:pt x="78" y="92"/>
                    <a:pt x="55" y="106"/>
                    <a:pt x="46" y="133"/>
                  </a:cubicBezTo>
                  <a:cubicBezTo>
                    <a:pt x="40" y="123"/>
                    <a:pt x="34" y="114"/>
                    <a:pt x="27" y="102"/>
                  </a:cubicBezTo>
                  <a:cubicBezTo>
                    <a:pt x="35" y="105"/>
                    <a:pt x="41" y="109"/>
                    <a:pt x="46" y="102"/>
                  </a:cubicBezTo>
                  <a:cubicBezTo>
                    <a:pt x="49" y="97"/>
                    <a:pt x="53" y="92"/>
                    <a:pt x="57" y="87"/>
                  </a:cubicBezTo>
                  <a:cubicBezTo>
                    <a:pt x="58" y="86"/>
                    <a:pt x="57" y="83"/>
                    <a:pt x="56" y="81"/>
                  </a:cubicBezTo>
                  <a:cubicBezTo>
                    <a:pt x="52" y="72"/>
                    <a:pt x="47" y="64"/>
                    <a:pt x="42" y="54"/>
                  </a:cubicBezTo>
                  <a:cubicBezTo>
                    <a:pt x="32" y="65"/>
                    <a:pt x="19" y="71"/>
                    <a:pt x="19" y="88"/>
                  </a:cubicBezTo>
                  <a:cubicBezTo>
                    <a:pt x="13" y="79"/>
                    <a:pt x="8" y="69"/>
                    <a:pt x="0" y="57"/>
                  </a:cubicBezTo>
                  <a:cubicBezTo>
                    <a:pt x="6" y="59"/>
                    <a:pt x="9" y="60"/>
                    <a:pt x="13" y="62"/>
                  </a:cubicBezTo>
                  <a:cubicBezTo>
                    <a:pt x="26" y="47"/>
                    <a:pt x="40" y="32"/>
                    <a:pt x="54" y="17"/>
                  </a:cubicBezTo>
                  <a:cubicBezTo>
                    <a:pt x="58" y="12"/>
                    <a:pt x="58" y="6"/>
                    <a:pt x="54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71" name="Freeform 25">
              <a:extLst>
                <a:ext uri="{FF2B5EF4-FFF2-40B4-BE49-F238E27FC236}">
                  <a16:creationId xmlns:a16="http://schemas.microsoft.com/office/drawing/2014/main" id="{799DB025-89CC-4584-8598-51F4954EE9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8284" y="-2525767"/>
              <a:ext cx="392192" cy="205433"/>
            </a:xfrm>
            <a:custGeom>
              <a:avLst/>
              <a:gdLst>
                <a:gd name="T0" fmla="*/ 133 w 145"/>
                <a:gd name="T1" fmla="*/ 1 h 76"/>
                <a:gd name="T2" fmla="*/ 143 w 145"/>
                <a:gd name="T3" fmla="*/ 17 h 76"/>
                <a:gd name="T4" fmla="*/ 131 w 145"/>
                <a:gd name="T5" fmla="*/ 32 h 76"/>
                <a:gd name="T6" fmla="*/ 118 w 145"/>
                <a:gd name="T7" fmla="*/ 31 h 76"/>
                <a:gd name="T8" fmla="*/ 104 w 145"/>
                <a:gd name="T9" fmla="*/ 29 h 76"/>
                <a:gd name="T10" fmla="*/ 101 w 145"/>
                <a:gd name="T11" fmla="*/ 51 h 76"/>
                <a:gd name="T12" fmla="*/ 86 w 145"/>
                <a:gd name="T13" fmla="*/ 70 h 76"/>
                <a:gd name="T14" fmla="*/ 67 w 145"/>
                <a:gd name="T15" fmla="*/ 64 h 76"/>
                <a:gd name="T16" fmla="*/ 69 w 145"/>
                <a:gd name="T17" fmla="*/ 62 h 76"/>
                <a:gd name="T18" fmla="*/ 88 w 145"/>
                <a:gd name="T19" fmla="*/ 45 h 76"/>
                <a:gd name="T20" fmla="*/ 78 w 145"/>
                <a:gd name="T21" fmla="*/ 27 h 76"/>
                <a:gd name="T22" fmla="*/ 28 w 145"/>
                <a:gd name="T23" fmla="*/ 32 h 76"/>
                <a:gd name="T24" fmla="*/ 11 w 145"/>
                <a:gd name="T25" fmla="*/ 40 h 76"/>
                <a:gd name="T26" fmla="*/ 3 w 145"/>
                <a:gd name="T27" fmla="*/ 31 h 76"/>
                <a:gd name="T28" fmla="*/ 29 w 145"/>
                <a:gd name="T29" fmla="*/ 2 h 76"/>
                <a:gd name="T30" fmla="*/ 42 w 145"/>
                <a:gd name="T31" fmla="*/ 6 h 76"/>
                <a:gd name="T32" fmla="*/ 49 w 145"/>
                <a:gd name="T33" fmla="*/ 10 h 76"/>
                <a:gd name="T34" fmla="*/ 108 w 145"/>
                <a:gd name="T35" fmla="*/ 16 h 76"/>
                <a:gd name="T36" fmla="*/ 133 w 145"/>
                <a:gd name="T37" fmla="*/ 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5" h="76">
                  <a:moveTo>
                    <a:pt x="133" y="1"/>
                  </a:moveTo>
                  <a:cubicBezTo>
                    <a:pt x="137" y="8"/>
                    <a:pt x="141" y="12"/>
                    <a:pt x="143" y="17"/>
                  </a:cubicBezTo>
                  <a:cubicBezTo>
                    <a:pt x="145" y="26"/>
                    <a:pt x="140" y="32"/>
                    <a:pt x="131" y="32"/>
                  </a:cubicBezTo>
                  <a:cubicBezTo>
                    <a:pt x="126" y="32"/>
                    <a:pt x="122" y="31"/>
                    <a:pt x="118" y="31"/>
                  </a:cubicBezTo>
                  <a:cubicBezTo>
                    <a:pt x="113" y="30"/>
                    <a:pt x="109" y="30"/>
                    <a:pt x="104" y="29"/>
                  </a:cubicBezTo>
                  <a:cubicBezTo>
                    <a:pt x="103" y="37"/>
                    <a:pt x="104" y="45"/>
                    <a:pt x="101" y="51"/>
                  </a:cubicBezTo>
                  <a:cubicBezTo>
                    <a:pt x="98" y="58"/>
                    <a:pt x="93" y="65"/>
                    <a:pt x="86" y="70"/>
                  </a:cubicBezTo>
                  <a:cubicBezTo>
                    <a:pt x="79" y="76"/>
                    <a:pt x="73" y="73"/>
                    <a:pt x="67" y="64"/>
                  </a:cubicBezTo>
                  <a:cubicBezTo>
                    <a:pt x="68" y="63"/>
                    <a:pt x="69" y="62"/>
                    <a:pt x="69" y="62"/>
                  </a:cubicBezTo>
                  <a:cubicBezTo>
                    <a:pt x="83" y="64"/>
                    <a:pt x="86" y="56"/>
                    <a:pt x="88" y="45"/>
                  </a:cubicBezTo>
                  <a:cubicBezTo>
                    <a:pt x="90" y="34"/>
                    <a:pt x="89" y="31"/>
                    <a:pt x="78" y="27"/>
                  </a:cubicBezTo>
                  <a:cubicBezTo>
                    <a:pt x="61" y="21"/>
                    <a:pt x="44" y="22"/>
                    <a:pt x="28" y="32"/>
                  </a:cubicBezTo>
                  <a:cubicBezTo>
                    <a:pt x="23" y="35"/>
                    <a:pt x="17" y="38"/>
                    <a:pt x="11" y="40"/>
                  </a:cubicBezTo>
                  <a:cubicBezTo>
                    <a:pt x="4" y="42"/>
                    <a:pt x="0" y="37"/>
                    <a:pt x="3" y="31"/>
                  </a:cubicBezTo>
                  <a:cubicBezTo>
                    <a:pt x="9" y="20"/>
                    <a:pt x="16" y="8"/>
                    <a:pt x="29" y="2"/>
                  </a:cubicBezTo>
                  <a:cubicBezTo>
                    <a:pt x="34" y="0"/>
                    <a:pt x="39" y="0"/>
                    <a:pt x="42" y="6"/>
                  </a:cubicBezTo>
                  <a:cubicBezTo>
                    <a:pt x="43" y="8"/>
                    <a:pt x="46" y="10"/>
                    <a:pt x="49" y="10"/>
                  </a:cubicBezTo>
                  <a:cubicBezTo>
                    <a:pt x="69" y="12"/>
                    <a:pt x="89" y="14"/>
                    <a:pt x="108" y="16"/>
                  </a:cubicBezTo>
                  <a:cubicBezTo>
                    <a:pt x="119" y="18"/>
                    <a:pt x="127" y="13"/>
                    <a:pt x="133" y="1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72" name="Freeform 26">
              <a:extLst>
                <a:ext uri="{FF2B5EF4-FFF2-40B4-BE49-F238E27FC236}">
                  <a16:creationId xmlns:a16="http://schemas.microsoft.com/office/drawing/2014/main" id="{0F0E9576-7D92-4D4F-AA34-05477682CF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37066" y="915256"/>
              <a:ext cx="224111" cy="305814"/>
            </a:xfrm>
            <a:custGeom>
              <a:avLst/>
              <a:gdLst>
                <a:gd name="T0" fmla="*/ 0 w 83"/>
                <a:gd name="T1" fmla="*/ 55 h 114"/>
                <a:gd name="T2" fmla="*/ 14 w 83"/>
                <a:gd name="T3" fmla="*/ 19 h 114"/>
                <a:gd name="T4" fmla="*/ 63 w 83"/>
                <a:gd name="T5" fmla="*/ 19 h 114"/>
                <a:gd name="T6" fmla="*/ 64 w 83"/>
                <a:gd name="T7" fmla="*/ 94 h 114"/>
                <a:gd name="T8" fmla="*/ 12 w 83"/>
                <a:gd name="T9" fmla="*/ 90 h 114"/>
                <a:gd name="T10" fmla="*/ 0 w 83"/>
                <a:gd name="T11" fmla="*/ 55 h 114"/>
                <a:gd name="T12" fmla="*/ 63 w 83"/>
                <a:gd name="T13" fmla="*/ 66 h 114"/>
                <a:gd name="T14" fmla="*/ 49 w 83"/>
                <a:gd name="T15" fmla="*/ 23 h 114"/>
                <a:gd name="T16" fmla="*/ 37 w 83"/>
                <a:gd name="T17" fmla="*/ 15 h 114"/>
                <a:gd name="T18" fmla="*/ 23 w 83"/>
                <a:gd name="T19" fmla="*/ 23 h 114"/>
                <a:gd name="T20" fmla="*/ 30 w 83"/>
                <a:gd name="T21" fmla="*/ 93 h 114"/>
                <a:gd name="T22" fmla="*/ 53 w 83"/>
                <a:gd name="T23" fmla="*/ 92 h 114"/>
                <a:gd name="T24" fmla="*/ 63 w 83"/>
                <a:gd name="T25" fmla="*/ 6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14">
                  <a:moveTo>
                    <a:pt x="0" y="55"/>
                  </a:moveTo>
                  <a:cubicBezTo>
                    <a:pt x="4" y="43"/>
                    <a:pt x="7" y="29"/>
                    <a:pt x="14" y="19"/>
                  </a:cubicBezTo>
                  <a:cubicBezTo>
                    <a:pt x="26" y="0"/>
                    <a:pt x="52" y="0"/>
                    <a:pt x="63" y="19"/>
                  </a:cubicBezTo>
                  <a:cubicBezTo>
                    <a:pt x="80" y="47"/>
                    <a:pt x="83" y="70"/>
                    <a:pt x="64" y="94"/>
                  </a:cubicBezTo>
                  <a:cubicBezTo>
                    <a:pt x="48" y="114"/>
                    <a:pt x="24" y="113"/>
                    <a:pt x="12" y="90"/>
                  </a:cubicBezTo>
                  <a:cubicBezTo>
                    <a:pt x="6" y="80"/>
                    <a:pt x="4" y="68"/>
                    <a:pt x="0" y="55"/>
                  </a:cubicBezTo>
                  <a:close/>
                  <a:moveTo>
                    <a:pt x="63" y="66"/>
                  </a:moveTo>
                  <a:cubicBezTo>
                    <a:pt x="58" y="51"/>
                    <a:pt x="55" y="36"/>
                    <a:pt x="49" y="23"/>
                  </a:cubicBezTo>
                  <a:cubicBezTo>
                    <a:pt x="48" y="19"/>
                    <a:pt x="41" y="15"/>
                    <a:pt x="37" y="15"/>
                  </a:cubicBezTo>
                  <a:cubicBezTo>
                    <a:pt x="32" y="15"/>
                    <a:pt x="26" y="19"/>
                    <a:pt x="23" y="23"/>
                  </a:cubicBezTo>
                  <a:cubicBezTo>
                    <a:pt x="12" y="40"/>
                    <a:pt x="17" y="77"/>
                    <a:pt x="30" y="93"/>
                  </a:cubicBezTo>
                  <a:cubicBezTo>
                    <a:pt x="37" y="101"/>
                    <a:pt x="47" y="101"/>
                    <a:pt x="53" y="92"/>
                  </a:cubicBezTo>
                  <a:cubicBezTo>
                    <a:pt x="57" y="84"/>
                    <a:pt x="59" y="75"/>
                    <a:pt x="63" y="66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73" name="Freeform 27">
              <a:extLst>
                <a:ext uri="{FF2B5EF4-FFF2-40B4-BE49-F238E27FC236}">
                  <a16:creationId xmlns:a16="http://schemas.microsoft.com/office/drawing/2014/main" id="{A202F9EF-9987-4BBF-B0B6-E97BF4EA73E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8178" y="266270"/>
              <a:ext cx="254461" cy="359510"/>
            </a:xfrm>
            <a:custGeom>
              <a:avLst/>
              <a:gdLst>
                <a:gd name="T0" fmla="*/ 35 w 94"/>
                <a:gd name="T1" fmla="*/ 21 h 133"/>
                <a:gd name="T2" fmla="*/ 56 w 94"/>
                <a:gd name="T3" fmla="*/ 0 h 133"/>
                <a:gd name="T4" fmla="*/ 61 w 94"/>
                <a:gd name="T5" fmla="*/ 26 h 133"/>
                <a:gd name="T6" fmla="*/ 88 w 94"/>
                <a:gd name="T7" fmla="*/ 70 h 133"/>
                <a:gd name="T8" fmla="*/ 94 w 94"/>
                <a:gd name="T9" fmla="*/ 84 h 133"/>
                <a:gd name="T10" fmla="*/ 24 w 94"/>
                <a:gd name="T11" fmla="*/ 66 h 133"/>
                <a:gd name="T12" fmla="*/ 62 w 94"/>
                <a:gd name="T13" fmla="*/ 115 h 133"/>
                <a:gd name="T14" fmla="*/ 47 w 94"/>
                <a:gd name="T15" fmla="*/ 133 h 133"/>
                <a:gd name="T16" fmla="*/ 12 w 94"/>
                <a:gd name="T17" fmla="*/ 66 h 133"/>
                <a:gd name="T18" fmla="*/ 0 w 94"/>
                <a:gd name="T19" fmla="*/ 60 h 133"/>
                <a:gd name="T20" fmla="*/ 26 w 94"/>
                <a:gd name="T21" fmla="*/ 49 h 133"/>
                <a:gd name="T22" fmla="*/ 71 w 94"/>
                <a:gd name="T23" fmla="*/ 58 h 133"/>
                <a:gd name="T24" fmla="*/ 47 w 94"/>
                <a:gd name="T25" fmla="*/ 21 h 133"/>
                <a:gd name="T26" fmla="*/ 35 w 94"/>
                <a:gd name="T27" fmla="*/ 2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4" h="133">
                  <a:moveTo>
                    <a:pt x="35" y="21"/>
                  </a:moveTo>
                  <a:cubicBezTo>
                    <a:pt x="39" y="11"/>
                    <a:pt x="47" y="5"/>
                    <a:pt x="56" y="0"/>
                  </a:cubicBezTo>
                  <a:cubicBezTo>
                    <a:pt x="51" y="10"/>
                    <a:pt x="56" y="18"/>
                    <a:pt x="61" y="26"/>
                  </a:cubicBezTo>
                  <a:cubicBezTo>
                    <a:pt x="70" y="40"/>
                    <a:pt x="79" y="55"/>
                    <a:pt x="88" y="70"/>
                  </a:cubicBezTo>
                  <a:cubicBezTo>
                    <a:pt x="90" y="73"/>
                    <a:pt x="91" y="77"/>
                    <a:pt x="94" y="84"/>
                  </a:cubicBezTo>
                  <a:cubicBezTo>
                    <a:pt x="69" y="77"/>
                    <a:pt x="47" y="71"/>
                    <a:pt x="24" y="66"/>
                  </a:cubicBezTo>
                  <a:cubicBezTo>
                    <a:pt x="36" y="82"/>
                    <a:pt x="40" y="106"/>
                    <a:pt x="62" y="115"/>
                  </a:cubicBezTo>
                  <a:cubicBezTo>
                    <a:pt x="57" y="121"/>
                    <a:pt x="52" y="127"/>
                    <a:pt x="47" y="133"/>
                  </a:cubicBezTo>
                  <a:cubicBezTo>
                    <a:pt x="44" y="106"/>
                    <a:pt x="24" y="88"/>
                    <a:pt x="12" y="66"/>
                  </a:cubicBezTo>
                  <a:cubicBezTo>
                    <a:pt x="11" y="63"/>
                    <a:pt x="4" y="62"/>
                    <a:pt x="0" y="60"/>
                  </a:cubicBezTo>
                  <a:cubicBezTo>
                    <a:pt x="8" y="46"/>
                    <a:pt x="11" y="45"/>
                    <a:pt x="26" y="49"/>
                  </a:cubicBezTo>
                  <a:cubicBezTo>
                    <a:pt x="41" y="52"/>
                    <a:pt x="55" y="56"/>
                    <a:pt x="71" y="58"/>
                  </a:cubicBezTo>
                  <a:cubicBezTo>
                    <a:pt x="63" y="46"/>
                    <a:pt x="55" y="33"/>
                    <a:pt x="47" y="21"/>
                  </a:cubicBezTo>
                  <a:cubicBezTo>
                    <a:pt x="46" y="20"/>
                    <a:pt x="40" y="21"/>
                    <a:pt x="35" y="21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74" name="Freeform 28">
              <a:extLst>
                <a:ext uri="{FF2B5EF4-FFF2-40B4-BE49-F238E27FC236}">
                  <a16:creationId xmlns:a16="http://schemas.microsoft.com/office/drawing/2014/main" id="{3B8E5D30-395F-4935-85BA-CE5F8583F5D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7214" y="646792"/>
              <a:ext cx="235784" cy="324492"/>
            </a:xfrm>
            <a:custGeom>
              <a:avLst/>
              <a:gdLst>
                <a:gd name="T0" fmla="*/ 52 w 87"/>
                <a:gd name="T1" fmla="*/ 18 h 120"/>
                <a:gd name="T2" fmla="*/ 46 w 87"/>
                <a:gd name="T3" fmla="*/ 35 h 120"/>
                <a:gd name="T4" fmla="*/ 45 w 87"/>
                <a:gd name="T5" fmla="*/ 51 h 120"/>
                <a:gd name="T6" fmla="*/ 68 w 87"/>
                <a:gd name="T7" fmla="*/ 56 h 120"/>
                <a:gd name="T8" fmla="*/ 72 w 87"/>
                <a:gd name="T9" fmla="*/ 55 h 120"/>
                <a:gd name="T10" fmla="*/ 60 w 87"/>
                <a:gd name="T11" fmla="*/ 83 h 120"/>
                <a:gd name="T12" fmla="*/ 58 w 87"/>
                <a:gd name="T13" fmla="*/ 84 h 120"/>
                <a:gd name="T14" fmla="*/ 38 w 87"/>
                <a:gd name="T15" fmla="*/ 56 h 120"/>
                <a:gd name="T16" fmla="*/ 28 w 87"/>
                <a:gd name="T17" fmla="*/ 84 h 120"/>
                <a:gd name="T18" fmla="*/ 53 w 87"/>
                <a:gd name="T19" fmla="*/ 102 h 120"/>
                <a:gd name="T20" fmla="*/ 66 w 87"/>
                <a:gd name="T21" fmla="*/ 97 h 120"/>
                <a:gd name="T22" fmla="*/ 68 w 87"/>
                <a:gd name="T23" fmla="*/ 99 h 120"/>
                <a:gd name="T24" fmla="*/ 55 w 87"/>
                <a:gd name="T25" fmla="*/ 120 h 120"/>
                <a:gd name="T26" fmla="*/ 0 w 87"/>
                <a:gd name="T27" fmla="*/ 83 h 120"/>
                <a:gd name="T28" fmla="*/ 17 w 87"/>
                <a:gd name="T29" fmla="*/ 70 h 120"/>
                <a:gd name="T30" fmla="*/ 35 w 87"/>
                <a:gd name="T31" fmla="*/ 21 h 120"/>
                <a:gd name="T32" fmla="*/ 38 w 87"/>
                <a:gd name="T33" fmla="*/ 0 h 120"/>
                <a:gd name="T34" fmla="*/ 42 w 87"/>
                <a:gd name="T35" fmla="*/ 1 h 120"/>
                <a:gd name="T36" fmla="*/ 81 w 87"/>
                <a:gd name="T37" fmla="*/ 29 h 120"/>
                <a:gd name="T38" fmla="*/ 77 w 87"/>
                <a:gd name="T39" fmla="*/ 53 h 120"/>
                <a:gd name="T40" fmla="*/ 52 w 87"/>
                <a:gd name="T41" fmla="*/ 1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7" h="120">
                  <a:moveTo>
                    <a:pt x="52" y="18"/>
                  </a:moveTo>
                  <a:cubicBezTo>
                    <a:pt x="50" y="24"/>
                    <a:pt x="47" y="30"/>
                    <a:pt x="46" y="35"/>
                  </a:cubicBezTo>
                  <a:cubicBezTo>
                    <a:pt x="44" y="40"/>
                    <a:pt x="38" y="45"/>
                    <a:pt x="45" y="51"/>
                  </a:cubicBezTo>
                  <a:cubicBezTo>
                    <a:pt x="52" y="57"/>
                    <a:pt x="59" y="61"/>
                    <a:pt x="68" y="56"/>
                  </a:cubicBezTo>
                  <a:cubicBezTo>
                    <a:pt x="68" y="56"/>
                    <a:pt x="69" y="56"/>
                    <a:pt x="72" y="55"/>
                  </a:cubicBezTo>
                  <a:cubicBezTo>
                    <a:pt x="68" y="65"/>
                    <a:pt x="64" y="74"/>
                    <a:pt x="60" y="83"/>
                  </a:cubicBezTo>
                  <a:cubicBezTo>
                    <a:pt x="60" y="84"/>
                    <a:pt x="59" y="84"/>
                    <a:pt x="58" y="84"/>
                  </a:cubicBezTo>
                  <a:cubicBezTo>
                    <a:pt x="60" y="68"/>
                    <a:pt x="49" y="63"/>
                    <a:pt x="38" y="56"/>
                  </a:cubicBezTo>
                  <a:cubicBezTo>
                    <a:pt x="34" y="66"/>
                    <a:pt x="30" y="75"/>
                    <a:pt x="28" y="84"/>
                  </a:cubicBezTo>
                  <a:cubicBezTo>
                    <a:pt x="25" y="95"/>
                    <a:pt x="40" y="105"/>
                    <a:pt x="53" y="102"/>
                  </a:cubicBezTo>
                  <a:cubicBezTo>
                    <a:pt x="58" y="101"/>
                    <a:pt x="62" y="99"/>
                    <a:pt x="66" y="97"/>
                  </a:cubicBezTo>
                  <a:cubicBezTo>
                    <a:pt x="67" y="98"/>
                    <a:pt x="68" y="98"/>
                    <a:pt x="68" y="99"/>
                  </a:cubicBezTo>
                  <a:cubicBezTo>
                    <a:pt x="64" y="106"/>
                    <a:pt x="60" y="112"/>
                    <a:pt x="55" y="120"/>
                  </a:cubicBezTo>
                  <a:cubicBezTo>
                    <a:pt x="37" y="108"/>
                    <a:pt x="20" y="97"/>
                    <a:pt x="0" y="83"/>
                  </a:cubicBezTo>
                  <a:cubicBezTo>
                    <a:pt x="12" y="83"/>
                    <a:pt x="15" y="77"/>
                    <a:pt x="17" y="70"/>
                  </a:cubicBezTo>
                  <a:cubicBezTo>
                    <a:pt x="23" y="53"/>
                    <a:pt x="30" y="38"/>
                    <a:pt x="35" y="21"/>
                  </a:cubicBezTo>
                  <a:cubicBezTo>
                    <a:pt x="38" y="15"/>
                    <a:pt x="37" y="7"/>
                    <a:pt x="38" y="0"/>
                  </a:cubicBezTo>
                  <a:cubicBezTo>
                    <a:pt x="38" y="0"/>
                    <a:pt x="40" y="0"/>
                    <a:pt x="42" y="1"/>
                  </a:cubicBezTo>
                  <a:cubicBezTo>
                    <a:pt x="55" y="11"/>
                    <a:pt x="68" y="20"/>
                    <a:pt x="81" y="29"/>
                  </a:cubicBezTo>
                  <a:cubicBezTo>
                    <a:pt x="87" y="33"/>
                    <a:pt x="86" y="41"/>
                    <a:pt x="77" y="53"/>
                  </a:cubicBezTo>
                  <a:cubicBezTo>
                    <a:pt x="78" y="34"/>
                    <a:pt x="67" y="26"/>
                    <a:pt x="52" y="18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75" name="Freeform 29">
              <a:extLst>
                <a:ext uri="{FF2B5EF4-FFF2-40B4-BE49-F238E27FC236}">
                  <a16:creationId xmlns:a16="http://schemas.microsoft.com/office/drawing/2014/main" id="{3A9D1B97-19D3-44E0-B8C0-AC2AF980D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0442" y="439021"/>
              <a:ext cx="242786" cy="338500"/>
            </a:xfrm>
            <a:custGeom>
              <a:avLst/>
              <a:gdLst>
                <a:gd name="T0" fmla="*/ 33 w 90"/>
                <a:gd name="T1" fmla="*/ 64 h 125"/>
                <a:gd name="T2" fmla="*/ 50 w 90"/>
                <a:gd name="T3" fmla="*/ 31 h 125"/>
                <a:gd name="T4" fmla="*/ 54 w 90"/>
                <a:gd name="T5" fmla="*/ 30 h 125"/>
                <a:gd name="T6" fmla="*/ 68 w 90"/>
                <a:gd name="T7" fmla="*/ 57 h 125"/>
                <a:gd name="T8" fmla="*/ 51 w 90"/>
                <a:gd name="T9" fmla="*/ 59 h 125"/>
                <a:gd name="T10" fmla="*/ 46 w 90"/>
                <a:gd name="T11" fmla="*/ 85 h 125"/>
                <a:gd name="T12" fmla="*/ 54 w 90"/>
                <a:gd name="T13" fmla="*/ 100 h 125"/>
                <a:gd name="T14" fmla="*/ 78 w 90"/>
                <a:gd name="T15" fmla="*/ 58 h 125"/>
                <a:gd name="T16" fmla="*/ 84 w 90"/>
                <a:gd name="T17" fmla="*/ 82 h 125"/>
                <a:gd name="T18" fmla="*/ 42 w 90"/>
                <a:gd name="T19" fmla="*/ 125 h 125"/>
                <a:gd name="T20" fmla="*/ 0 w 90"/>
                <a:gd name="T21" fmla="*/ 44 h 125"/>
                <a:gd name="T22" fmla="*/ 46 w 90"/>
                <a:gd name="T23" fmla="*/ 0 h 125"/>
                <a:gd name="T24" fmla="*/ 56 w 90"/>
                <a:gd name="T25" fmla="*/ 19 h 125"/>
                <a:gd name="T26" fmla="*/ 24 w 90"/>
                <a:gd name="T27" fmla="*/ 34 h 125"/>
                <a:gd name="T28" fmla="*/ 33 w 90"/>
                <a:gd name="T29" fmla="*/ 6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0" h="125">
                  <a:moveTo>
                    <a:pt x="33" y="64"/>
                  </a:moveTo>
                  <a:cubicBezTo>
                    <a:pt x="45" y="54"/>
                    <a:pt x="56" y="47"/>
                    <a:pt x="50" y="31"/>
                  </a:cubicBezTo>
                  <a:cubicBezTo>
                    <a:pt x="51" y="31"/>
                    <a:pt x="52" y="30"/>
                    <a:pt x="54" y="30"/>
                  </a:cubicBezTo>
                  <a:cubicBezTo>
                    <a:pt x="58" y="39"/>
                    <a:pt x="63" y="48"/>
                    <a:pt x="68" y="57"/>
                  </a:cubicBezTo>
                  <a:cubicBezTo>
                    <a:pt x="61" y="58"/>
                    <a:pt x="54" y="57"/>
                    <a:pt x="51" y="59"/>
                  </a:cubicBezTo>
                  <a:cubicBezTo>
                    <a:pt x="36" y="73"/>
                    <a:pt x="38" y="68"/>
                    <a:pt x="46" y="85"/>
                  </a:cubicBezTo>
                  <a:cubicBezTo>
                    <a:pt x="48" y="90"/>
                    <a:pt x="51" y="95"/>
                    <a:pt x="54" y="100"/>
                  </a:cubicBezTo>
                  <a:cubicBezTo>
                    <a:pt x="70" y="91"/>
                    <a:pt x="75" y="84"/>
                    <a:pt x="78" y="58"/>
                  </a:cubicBezTo>
                  <a:cubicBezTo>
                    <a:pt x="86" y="63"/>
                    <a:pt x="90" y="76"/>
                    <a:pt x="84" y="82"/>
                  </a:cubicBezTo>
                  <a:cubicBezTo>
                    <a:pt x="71" y="97"/>
                    <a:pt x="57" y="110"/>
                    <a:pt x="42" y="125"/>
                  </a:cubicBezTo>
                  <a:cubicBezTo>
                    <a:pt x="42" y="103"/>
                    <a:pt x="14" y="48"/>
                    <a:pt x="0" y="44"/>
                  </a:cubicBezTo>
                  <a:cubicBezTo>
                    <a:pt x="16" y="30"/>
                    <a:pt x="30" y="15"/>
                    <a:pt x="46" y="0"/>
                  </a:cubicBezTo>
                  <a:cubicBezTo>
                    <a:pt x="50" y="7"/>
                    <a:pt x="53" y="13"/>
                    <a:pt x="56" y="19"/>
                  </a:cubicBezTo>
                  <a:cubicBezTo>
                    <a:pt x="40" y="12"/>
                    <a:pt x="29" y="23"/>
                    <a:pt x="24" y="34"/>
                  </a:cubicBezTo>
                  <a:cubicBezTo>
                    <a:pt x="21" y="41"/>
                    <a:pt x="29" y="52"/>
                    <a:pt x="33" y="64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76" name="Freeform 30">
              <a:extLst>
                <a:ext uri="{FF2B5EF4-FFF2-40B4-BE49-F238E27FC236}">
                  <a16:creationId xmlns:a16="http://schemas.microsoft.com/office/drawing/2014/main" id="{6709D7A7-CBD7-44EA-A362-CF4EDC9872F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8948" y="737833"/>
              <a:ext cx="165749" cy="298813"/>
            </a:xfrm>
            <a:custGeom>
              <a:avLst/>
              <a:gdLst>
                <a:gd name="T0" fmla="*/ 22 w 62"/>
                <a:gd name="T1" fmla="*/ 110 h 110"/>
                <a:gd name="T2" fmla="*/ 12 w 62"/>
                <a:gd name="T3" fmla="*/ 85 h 110"/>
                <a:gd name="T4" fmla="*/ 15 w 62"/>
                <a:gd name="T5" fmla="*/ 83 h 110"/>
                <a:gd name="T6" fmla="*/ 25 w 62"/>
                <a:gd name="T7" fmla="*/ 92 h 110"/>
                <a:gd name="T8" fmla="*/ 42 w 62"/>
                <a:gd name="T9" fmla="*/ 93 h 110"/>
                <a:gd name="T10" fmla="*/ 48 w 62"/>
                <a:gd name="T11" fmla="*/ 79 h 110"/>
                <a:gd name="T12" fmla="*/ 40 w 62"/>
                <a:gd name="T13" fmla="*/ 66 h 110"/>
                <a:gd name="T14" fmla="*/ 24 w 62"/>
                <a:gd name="T15" fmla="*/ 61 h 110"/>
                <a:gd name="T16" fmla="*/ 1 w 62"/>
                <a:gd name="T17" fmla="*/ 36 h 110"/>
                <a:gd name="T18" fmla="*/ 20 w 62"/>
                <a:gd name="T19" fmla="*/ 6 h 110"/>
                <a:gd name="T20" fmla="*/ 35 w 62"/>
                <a:gd name="T21" fmla="*/ 0 h 110"/>
                <a:gd name="T22" fmla="*/ 45 w 62"/>
                <a:gd name="T23" fmla="*/ 24 h 110"/>
                <a:gd name="T24" fmla="*/ 42 w 62"/>
                <a:gd name="T25" fmla="*/ 26 h 110"/>
                <a:gd name="T26" fmla="*/ 34 w 62"/>
                <a:gd name="T27" fmla="*/ 19 h 110"/>
                <a:gd name="T28" fmla="*/ 20 w 62"/>
                <a:gd name="T29" fmla="*/ 17 h 110"/>
                <a:gd name="T30" fmla="*/ 13 w 62"/>
                <a:gd name="T31" fmla="*/ 29 h 110"/>
                <a:gd name="T32" fmla="*/ 21 w 62"/>
                <a:gd name="T33" fmla="*/ 41 h 110"/>
                <a:gd name="T34" fmla="*/ 39 w 62"/>
                <a:gd name="T35" fmla="*/ 46 h 110"/>
                <a:gd name="T36" fmla="*/ 61 w 62"/>
                <a:gd name="T37" fmla="*/ 71 h 110"/>
                <a:gd name="T38" fmla="*/ 41 w 62"/>
                <a:gd name="T39" fmla="*/ 103 h 110"/>
                <a:gd name="T40" fmla="*/ 22 w 62"/>
                <a:gd name="T41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2" h="110">
                  <a:moveTo>
                    <a:pt x="22" y="110"/>
                  </a:moveTo>
                  <a:cubicBezTo>
                    <a:pt x="19" y="101"/>
                    <a:pt x="15" y="93"/>
                    <a:pt x="12" y="85"/>
                  </a:cubicBezTo>
                  <a:cubicBezTo>
                    <a:pt x="13" y="84"/>
                    <a:pt x="14" y="84"/>
                    <a:pt x="15" y="83"/>
                  </a:cubicBezTo>
                  <a:cubicBezTo>
                    <a:pt x="19" y="86"/>
                    <a:pt x="21" y="91"/>
                    <a:pt x="25" y="92"/>
                  </a:cubicBezTo>
                  <a:cubicBezTo>
                    <a:pt x="30" y="94"/>
                    <a:pt x="37" y="96"/>
                    <a:pt x="42" y="93"/>
                  </a:cubicBezTo>
                  <a:cubicBezTo>
                    <a:pt x="45" y="92"/>
                    <a:pt x="48" y="84"/>
                    <a:pt x="48" y="79"/>
                  </a:cubicBezTo>
                  <a:cubicBezTo>
                    <a:pt x="48" y="75"/>
                    <a:pt x="44" y="69"/>
                    <a:pt x="40" y="66"/>
                  </a:cubicBezTo>
                  <a:cubicBezTo>
                    <a:pt x="36" y="63"/>
                    <a:pt x="30" y="63"/>
                    <a:pt x="24" y="61"/>
                  </a:cubicBezTo>
                  <a:cubicBezTo>
                    <a:pt x="10" y="57"/>
                    <a:pt x="2" y="48"/>
                    <a:pt x="1" y="36"/>
                  </a:cubicBezTo>
                  <a:cubicBezTo>
                    <a:pt x="0" y="21"/>
                    <a:pt x="6" y="13"/>
                    <a:pt x="20" y="6"/>
                  </a:cubicBezTo>
                  <a:cubicBezTo>
                    <a:pt x="25" y="5"/>
                    <a:pt x="30" y="3"/>
                    <a:pt x="35" y="0"/>
                  </a:cubicBezTo>
                  <a:cubicBezTo>
                    <a:pt x="39" y="9"/>
                    <a:pt x="42" y="17"/>
                    <a:pt x="45" y="24"/>
                  </a:cubicBezTo>
                  <a:cubicBezTo>
                    <a:pt x="44" y="25"/>
                    <a:pt x="43" y="26"/>
                    <a:pt x="42" y="26"/>
                  </a:cubicBezTo>
                  <a:cubicBezTo>
                    <a:pt x="39" y="24"/>
                    <a:pt x="37" y="21"/>
                    <a:pt x="34" y="19"/>
                  </a:cubicBezTo>
                  <a:cubicBezTo>
                    <a:pt x="30" y="17"/>
                    <a:pt x="23" y="15"/>
                    <a:pt x="20" y="17"/>
                  </a:cubicBezTo>
                  <a:cubicBezTo>
                    <a:pt x="16" y="19"/>
                    <a:pt x="13" y="25"/>
                    <a:pt x="13" y="29"/>
                  </a:cubicBezTo>
                  <a:cubicBezTo>
                    <a:pt x="12" y="33"/>
                    <a:pt x="17" y="38"/>
                    <a:pt x="21" y="41"/>
                  </a:cubicBezTo>
                  <a:cubicBezTo>
                    <a:pt x="26" y="44"/>
                    <a:pt x="33" y="44"/>
                    <a:pt x="39" y="46"/>
                  </a:cubicBezTo>
                  <a:cubicBezTo>
                    <a:pt x="52" y="50"/>
                    <a:pt x="60" y="59"/>
                    <a:pt x="61" y="71"/>
                  </a:cubicBezTo>
                  <a:cubicBezTo>
                    <a:pt x="62" y="86"/>
                    <a:pt x="55" y="98"/>
                    <a:pt x="41" y="103"/>
                  </a:cubicBezTo>
                  <a:cubicBezTo>
                    <a:pt x="36" y="106"/>
                    <a:pt x="30" y="107"/>
                    <a:pt x="22" y="11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77" name="Freeform 31">
              <a:extLst>
                <a:ext uri="{FF2B5EF4-FFF2-40B4-BE49-F238E27FC236}">
                  <a16:creationId xmlns:a16="http://schemas.microsoft.com/office/drawing/2014/main" id="{ED50838A-3A11-4D3C-BAEE-97442D872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5148" y="849888"/>
              <a:ext cx="163413" cy="312819"/>
            </a:xfrm>
            <a:custGeom>
              <a:avLst/>
              <a:gdLst>
                <a:gd name="T0" fmla="*/ 52 w 60"/>
                <a:gd name="T1" fmla="*/ 33 h 116"/>
                <a:gd name="T2" fmla="*/ 60 w 60"/>
                <a:gd name="T3" fmla="*/ 65 h 116"/>
                <a:gd name="T4" fmla="*/ 45 w 60"/>
                <a:gd name="T5" fmla="*/ 58 h 116"/>
                <a:gd name="T6" fmla="*/ 31 w 60"/>
                <a:gd name="T7" fmla="*/ 75 h 116"/>
                <a:gd name="T8" fmla="*/ 49 w 60"/>
                <a:gd name="T9" fmla="*/ 105 h 116"/>
                <a:gd name="T10" fmla="*/ 18 w 60"/>
                <a:gd name="T11" fmla="*/ 116 h 116"/>
                <a:gd name="T12" fmla="*/ 16 w 60"/>
                <a:gd name="T13" fmla="*/ 114 h 116"/>
                <a:gd name="T14" fmla="*/ 18 w 60"/>
                <a:gd name="T15" fmla="*/ 79 h 116"/>
                <a:gd name="T16" fmla="*/ 9 w 60"/>
                <a:gd name="T17" fmla="*/ 39 h 116"/>
                <a:gd name="T18" fmla="*/ 0 w 60"/>
                <a:gd name="T19" fmla="*/ 22 h 116"/>
                <a:gd name="T20" fmla="*/ 53 w 60"/>
                <a:gd name="T21" fmla="*/ 0 h 116"/>
                <a:gd name="T22" fmla="*/ 58 w 60"/>
                <a:gd name="T23" fmla="*/ 22 h 116"/>
                <a:gd name="T24" fmla="*/ 55 w 60"/>
                <a:gd name="T25" fmla="*/ 23 h 116"/>
                <a:gd name="T26" fmla="*/ 26 w 60"/>
                <a:gd name="T27" fmla="*/ 21 h 116"/>
                <a:gd name="T28" fmla="*/ 22 w 60"/>
                <a:gd name="T29" fmla="*/ 28 h 116"/>
                <a:gd name="T30" fmla="*/ 27 w 60"/>
                <a:gd name="T31" fmla="*/ 52 h 116"/>
                <a:gd name="T32" fmla="*/ 49 w 60"/>
                <a:gd name="T33" fmla="*/ 34 h 116"/>
                <a:gd name="T34" fmla="*/ 52 w 60"/>
                <a:gd name="T35" fmla="*/ 3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116">
                  <a:moveTo>
                    <a:pt x="52" y="33"/>
                  </a:moveTo>
                  <a:cubicBezTo>
                    <a:pt x="54" y="43"/>
                    <a:pt x="57" y="53"/>
                    <a:pt x="60" y="65"/>
                  </a:cubicBezTo>
                  <a:cubicBezTo>
                    <a:pt x="53" y="62"/>
                    <a:pt x="49" y="58"/>
                    <a:pt x="45" y="58"/>
                  </a:cubicBezTo>
                  <a:cubicBezTo>
                    <a:pt x="33" y="58"/>
                    <a:pt x="28" y="63"/>
                    <a:pt x="31" y="75"/>
                  </a:cubicBezTo>
                  <a:cubicBezTo>
                    <a:pt x="34" y="86"/>
                    <a:pt x="33" y="98"/>
                    <a:pt x="49" y="105"/>
                  </a:cubicBezTo>
                  <a:cubicBezTo>
                    <a:pt x="37" y="109"/>
                    <a:pt x="28" y="113"/>
                    <a:pt x="18" y="116"/>
                  </a:cubicBezTo>
                  <a:cubicBezTo>
                    <a:pt x="18" y="115"/>
                    <a:pt x="17" y="115"/>
                    <a:pt x="16" y="114"/>
                  </a:cubicBezTo>
                  <a:cubicBezTo>
                    <a:pt x="28" y="102"/>
                    <a:pt x="20" y="90"/>
                    <a:pt x="18" y="79"/>
                  </a:cubicBezTo>
                  <a:cubicBezTo>
                    <a:pt x="16" y="65"/>
                    <a:pt x="13" y="52"/>
                    <a:pt x="9" y="39"/>
                  </a:cubicBezTo>
                  <a:cubicBezTo>
                    <a:pt x="8" y="34"/>
                    <a:pt x="4" y="29"/>
                    <a:pt x="0" y="22"/>
                  </a:cubicBezTo>
                  <a:cubicBezTo>
                    <a:pt x="16" y="16"/>
                    <a:pt x="34" y="8"/>
                    <a:pt x="53" y="0"/>
                  </a:cubicBezTo>
                  <a:cubicBezTo>
                    <a:pt x="55" y="9"/>
                    <a:pt x="56" y="15"/>
                    <a:pt x="58" y="22"/>
                  </a:cubicBezTo>
                  <a:cubicBezTo>
                    <a:pt x="56" y="22"/>
                    <a:pt x="56" y="23"/>
                    <a:pt x="55" y="23"/>
                  </a:cubicBezTo>
                  <a:cubicBezTo>
                    <a:pt x="45" y="14"/>
                    <a:pt x="38" y="13"/>
                    <a:pt x="26" y="21"/>
                  </a:cubicBezTo>
                  <a:cubicBezTo>
                    <a:pt x="24" y="22"/>
                    <a:pt x="22" y="26"/>
                    <a:pt x="22" y="28"/>
                  </a:cubicBezTo>
                  <a:cubicBezTo>
                    <a:pt x="23" y="36"/>
                    <a:pt x="25" y="44"/>
                    <a:pt x="27" y="52"/>
                  </a:cubicBezTo>
                  <a:cubicBezTo>
                    <a:pt x="41" y="53"/>
                    <a:pt x="46" y="49"/>
                    <a:pt x="49" y="34"/>
                  </a:cubicBezTo>
                  <a:cubicBezTo>
                    <a:pt x="50" y="34"/>
                    <a:pt x="51" y="33"/>
                    <a:pt x="52" y="33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78" name="Freeform 32">
              <a:extLst>
                <a:ext uri="{FF2B5EF4-FFF2-40B4-BE49-F238E27FC236}">
                  <a16:creationId xmlns:a16="http://schemas.microsoft.com/office/drawing/2014/main" id="{DC5C93E9-29B7-4603-8E86-CBD1FA365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0580" y="107525"/>
              <a:ext cx="231116" cy="308152"/>
            </a:xfrm>
            <a:custGeom>
              <a:avLst/>
              <a:gdLst>
                <a:gd name="T0" fmla="*/ 37 w 86"/>
                <a:gd name="T1" fmla="*/ 0 h 114"/>
                <a:gd name="T2" fmla="*/ 54 w 86"/>
                <a:gd name="T3" fmla="*/ 20 h 114"/>
                <a:gd name="T4" fmla="*/ 52 w 86"/>
                <a:gd name="T5" fmla="*/ 23 h 114"/>
                <a:gd name="T6" fmla="*/ 44 w 86"/>
                <a:gd name="T7" fmla="*/ 21 h 114"/>
                <a:gd name="T8" fmla="*/ 23 w 86"/>
                <a:gd name="T9" fmla="*/ 30 h 114"/>
                <a:gd name="T10" fmla="*/ 47 w 86"/>
                <a:gd name="T11" fmla="*/ 95 h 114"/>
                <a:gd name="T12" fmla="*/ 67 w 86"/>
                <a:gd name="T13" fmla="*/ 87 h 114"/>
                <a:gd name="T14" fmla="*/ 74 w 86"/>
                <a:gd name="T15" fmla="*/ 65 h 114"/>
                <a:gd name="T16" fmla="*/ 79 w 86"/>
                <a:gd name="T17" fmla="*/ 52 h 114"/>
                <a:gd name="T18" fmla="*/ 82 w 86"/>
                <a:gd name="T19" fmla="*/ 54 h 114"/>
                <a:gd name="T20" fmla="*/ 59 w 86"/>
                <a:gd name="T21" fmla="*/ 108 h 114"/>
                <a:gd name="T22" fmla="*/ 30 w 86"/>
                <a:gd name="T23" fmla="*/ 106 h 114"/>
                <a:gd name="T24" fmla="*/ 15 w 86"/>
                <a:gd name="T25" fmla="*/ 28 h 114"/>
                <a:gd name="T26" fmla="*/ 37 w 86"/>
                <a:gd name="T2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" h="114">
                  <a:moveTo>
                    <a:pt x="37" y="0"/>
                  </a:moveTo>
                  <a:cubicBezTo>
                    <a:pt x="43" y="8"/>
                    <a:pt x="49" y="14"/>
                    <a:pt x="54" y="20"/>
                  </a:cubicBezTo>
                  <a:cubicBezTo>
                    <a:pt x="54" y="21"/>
                    <a:pt x="53" y="22"/>
                    <a:pt x="52" y="23"/>
                  </a:cubicBezTo>
                  <a:cubicBezTo>
                    <a:pt x="50" y="22"/>
                    <a:pt x="47" y="22"/>
                    <a:pt x="44" y="21"/>
                  </a:cubicBezTo>
                  <a:cubicBezTo>
                    <a:pt x="35" y="19"/>
                    <a:pt x="28" y="22"/>
                    <a:pt x="23" y="30"/>
                  </a:cubicBezTo>
                  <a:cubicBezTo>
                    <a:pt x="10" y="52"/>
                    <a:pt x="23" y="87"/>
                    <a:pt x="47" y="95"/>
                  </a:cubicBezTo>
                  <a:cubicBezTo>
                    <a:pt x="56" y="98"/>
                    <a:pt x="63" y="95"/>
                    <a:pt x="67" y="87"/>
                  </a:cubicBezTo>
                  <a:cubicBezTo>
                    <a:pt x="70" y="80"/>
                    <a:pt x="72" y="72"/>
                    <a:pt x="74" y="65"/>
                  </a:cubicBezTo>
                  <a:cubicBezTo>
                    <a:pt x="76" y="61"/>
                    <a:pt x="77" y="57"/>
                    <a:pt x="79" y="52"/>
                  </a:cubicBezTo>
                  <a:cubicBezTo>
                    <a:pt x="80" y="53"/>
                    <a:pt x="82" y="54"/>
                    <a:pt x="82" y="54"/>
                  </a:cubicBezTo>
                  <a:cubicBezTo>
                    <a:pt x="86" y="73"/>
                    <a:pt x="75" y="98"/>
                    <a:pt x="59" y="108"/>
                  </a:cubicBezTo>
                  <a:cubicBezTo>
                    <a:pt x="50" y="114"/>
                    <a:pt x="39" y="113"/>
                    <a:pt x="30" y="106"/>
                  </a:cubicBezTo>
                  <a:cubicBezTo>
                    <a:pt x="7" y="89"/>
                    <a:pt x="0" y="54"/>
                    <a:pt x="15" y="28"/>
                  </a:cubicBezTo>
                  <a:cubicBezTo>
                    <a:pt x="21" y="19"/>
                    <a:pt x="29" y="10"/>
                    <a:pt x="37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79" name="Freeform 33">
              <a:extLst>
                <a:ext uri="{FF2B5EF4-FFF2-40B4-BE49-F238E27FC236}">
                  <a16:creationId xmlns:a16="http://schemas.microsoft.com/office/drawing/2014/main" id="{19F48B05-D1FD-456E-BB49-FCE85D2AD4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87353" y="835881"/>
              <a:ext cx="182091" cy="296479"/>
            </a:xfrm>
            <a:custGeom>
              <a:avLst/>
              <a:gdLst>
                <a:gd name="T0" fmla="*/ 18 w 67"/>
                <a:gd name="T1" fmla="*/ 88 h 110"/>
                <a:gd name="T2" fmla="*/ 0 w 67"/>
                <a:gd name="T3" fmla="*/ 80 h 110"/>
                <a:gd name="T4" fmla="*/ 54 w 67"/>
                <a:gd name="T5" fmla="*/ 0 h 110"/>
                <a:gd name="T6" fmla="*/ 57 w 67"/>
                <a:gd name="T7" fmla="*/ 1 h 110"/>
                <a:gd name="T8" fmla="*/ 67 w 67"/>
                <a:gd name="T9" fmla="*/ 110 h 110"/>
                <a:gd name="T10" fmla="*/ 44 w 67"/>
                <a:gd name="T11" fmla="*/ 100 h 110"/>
                <a:gd name="T12" fmla="*/ 29 w 67"/>
                <a:gd name="T13" fmla="*/ 61 h 110"/>
                <a:gd name="T14" fmla="*/ 16 w 67"/>
                <a:gd name="T15" fmla="*/ 78 h 110"/>
                <a:gd name="T16" fmla="*/ 18 w 67"/>
                <a:gd name="T17" fmla="*/ 88 h 110"/>
                <a:gd name="T18" fmla="*/ 48 w 67"/>
                <a:gd name="T19" fmla="*/ 59 h 110"/>
                <a:gd name="T20" fmla="*/ 46 w 67"/>
                <a:gd name="T21" fmla="*/ 27 h 110"/>
                <a:gd name="T22" fmla="*/ 44 w 67"/>
                <a:gd name="T23" fmla="*/ 27 h 110"/>
                <a:gd name="T24" fmla="*/ 29 w 67"/>
                <a:gd name="T25" fmla="*/ 50 h 110"/>
                <a:gd name="T26" fmla="*/ 48 w 67"/>
                <a:gd name="T27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110">
                  <a:moveTo>
                    <a:pt x="18" y="88"/>
                  </a:moveTo>
                  <a:cubicBezTo>
                    <a:pt x="11" y="85"/>
                    <a:pt x="5" y="82"/>
                    <a:pt x="0" y="80"/>
                  </a:cubicBezTo>
                  <a:cubicBezTo>
                    <a:pt x="18" y="53"/>
                    <a:pt x="36" y="27"/>
                    <a:pt x="54" y="0"/>
                  </a:cubicBezTo>
                  <a:cubicBezTo>
                    <a:pt x="55" y="0"/>
                    <a:pt x="56" y="0"/>
                    <a:pt x="57" y="1"/>
                  </a:cubicBezTo>
                  <a:cubicBezTo>
                    <a:pt x="60" y="37"/>
                    <a:pt x="63" y="72"/>
                    <a:pt x="67" y="110"/>
                  </a:cubicBezTo>
                  <a:cubicBezTo>
                    <a:pt x="59" y="106"/>
                    <a:pt x="52" y="103"/>
                    <a:pt x="44" y="100"/>
                  </a:cubicBezTo>
                  <a:cubicBezTo>
                    <a:pt x="57" y="80"/>
                    <a:pt x="51" y="67"/>
                    <a:pt x="29" y="61"/>
                  </a:cubicBezTo>
                  <a:cubicBezTo>
                    <a:pt x="24" y="59"/>
                    <a:pt x="16" y="70"/>
                    <a:pt x="16" y="78"/>
                  </a:cubicBezTo>
                  <a:cubicBezTo>
                    <a:pt x="16" y="80"/>
                    <a:pt x="17" y="83"/>
                    <a:pt x="18" y="88"/>
                  </a:cubicBezTo>
                  <a:close/>
                  <a:moveTo>
                    <a:pt x="48" y="59"/>
                  </a:moveTo>
                  <a:cubicBezTo>
                    <a:pt x="47" y="47"/>
                    <a:pt x="47" y="37"/>
                    <a:pt x="46" y="27"/>
                  </a:cubicBezTo>
                  <a:cubicBezTo>
                    <a:pt x="45" y="27"/>
                    <a:pt x="44" y="27"/>
                    <a:pt x="44" y="27"/>
                  </a:cubicBezTo>
                  <a:cubicBezTo>
                    <a:pt x="39" y="34"/>
                    <a:pt x="34" y="42"/>
                    <a:pt x="29" y="50"/>
                  </a:cubicBezTo>
                  <a:cubicBezTo>
                    <a:pt x="36" y="53"/>
                    <a:pt x="41" y="56"/>
                    <a:pt x="48" y="59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80" name="Freeform 34">
              <a:extLst>
                <a:ext uri="{FF2B5EF4-FFF2-40B4-BE49-F238E27FC236}">
                  <a16:creationId xmlns:a16="http://schemas.microsoft.com/office/drawing/2014/main" id="{677560D7-E4A1-413E-AE22-8D4E848CD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4533" y="-214634"/>
              <a:ext cx="247456" cy="280138"/>
            </a:xfrm>
            <a:custGeom>
              <a:avLst/>
              <a:gdLst>
                <a:gd name="T0" fmla="*/ 87 w 91"/>
                <a:gd name="T1" fmla="*/ 69 h 104"/>
                <a:gd name="T2" fmla="*/ 74 w 91"/>
                <a:gd name="T3" fmla="*/ 79 h 104"/>
                <a:gd name="T4" fmla="*/ 71 w 91"/>
                <a:gd name="T5" fmla="*/ 77 h 104"/>
                <a:gd name="T6" fmla="*/ 76 w 91"/>
                <a:gd name="T7" fmla="*/ 63 h 104"/>
                <a:gd name="T8" fmla="*/ 70 w 91"/>
                <a:gd name="T9" fmla="*/ 28 h 104"/>
                <a:gd name="T10" fmla="*/ 52 w 91"/>
                <a:gd name="T11" fmla="*/ 22 h 104"/>
                <a:gd name="T12" fmla="*/ 21 w 91"/>
                <a:gd name="T13" fmla="*/ 55 h 104"/>
                <a:gd name="T14" fmla="*/ 38 w 91"/>
                <a:gd name="T15" fmla="*/ 97 h 104"/>
                <a:gd name="T16" fmla="*/ 43 w 91"/>
                <a:gd name="T17" fmla="*/ 103 h 104"/>
                <a:gd name="T18" fmla="*/ 35 w 91"/>
                <a:gd name="T19" fmla="*/ 103 h 104"/>
                <a:gd name="T20" fmla="*/ 32 w 91"/>
                <a:gd name="T21" fmla="*/ 10 h 104"/>
                <a:gd name="T22" fmla="*/ 73 w 91"/>
                <a:gd name="T23" fmla="*/ 18 h 104"/>
                <a:gd name="T24" fmla="*/ 90 w 91"/>
                <a:gd name="T25" fmla="*/ 59 h 104"/>
                <a:gd name="T26" fmla="*/ 87 w 91"/>
                <a:gd name="T27" fmla="*/ 69 h 104"/>
                <a:gd name="T28" fmla="*/ 87 w 91"/>
                <a:gd name="T29" fmla="*/ 6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1" h="104">
                  <a:moveTo>
                    <a:pt x="87" y="69"/>
                  </a:moveTo>
                  <a:cubicBezTo>
                    <a:pt x="83" y="72"/>
                    <a:pt x="78" y="75"/>
                    <a:pt x="74" y="79"/>
                  </a:cubicBezTo>
                  <a:cubicBezTo>
                    <a:pt x="73" y="78"/>
                    <a:pt x="72" y="78"/>
                    <a:pt x="71" y="77"/>
                  </a:cubicBezTo>
                  <a:cubicBezTo>
                    <a:pt x="73" y="73"/>
                    <a:pt x="74" y="68"/>
                    <a:pt x="76" y="63"/>
                  </a:cubicBezTo>
                  <a:cubicBezTo>
                    <a:pt x="81" y="50"/>
                    <a:pt x="80" y="37"/>
                    <a:pt x="70" y="28"/>
                  </a:cubicBezTo>
                  <a:cubicBezTo>
                    <a:pt x="66" y="24"/>
                    <a:pt x="58" y="21"/>
                    <a:pt x="52" y="22"/>
                  </a:cubicBezTo>
                  <a:cubicBezTo>
                    <a:pt x="37" y="24"/>
                    <a:pt x="23" y="40"/>
                    <a:pt x="21" y="55"/>
                  </a:cubicBezTo>
                  <a:cubicBezTo>
                    <a:pt x="18" y="72"/>
                    <a:pt x="23" y="87"/>
                    <a:pt x="38" y="97"/>
                  </a:cubicBezTo>
                  <a:cubicBezTo>
                    <a:pt x="40" y="98"/>
                    <a:pt x="41" y="101"/>
                    <a:pt x="43" y="103"/>
                  </a:cubicBezTo>
                  <a:cubicBezTo>
                    <a:pt x="40" y="103"/>
                    <a:pt x="37" y="104"/>
                    <a:pt x="35" y="103"/>
                  </a:cubicBezTo>
                  <a:cubicBezTo>
                    <a:pt x="2" y="84"/>
                    <a:pt x="0" y="31"/>
                    <a:pt x="32" y="10"/>
                  </a:cubicBezTo>
                  <a:cubicBezTo>
                    <a:pt x="48" y="0"/>
                    <a:pt x="64" y="2"/>
                    <a:pt x="73" y="18"/>
                  </a:cubicBezTo>
                  <a:cubicBezTo>
                    <a:pt x="81" y="31"/>
                    <a:pt x="85" y="45"/>
                    <a:pt x="90" y="59"/>
                  </a:cubicBezTo>
                  <a:cubicBezTo>
                    <a:pt x="91" y="61"/>
                    <a:pt x="88" y="65"/>
                    <a:pt x="87" y="69"/>
                  </a:cubicBezTo>
                  <a:cubicBezTo>
                    <a:pt x="87" y="69"/>
                    <a:pt x="87" y="69"/>
                    <a:pt x="87" y="69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81" name="Freeform 35">
              <a:extLst>
                <a:ext uri="{FF2B5EF4-FFF2-40B4-BE49-F238E27FC236}">
                  <a16:creationId xmlns:a16="http://schemas.microsoft.com/office/drawing/2014/main" id="{1A9D8479-7C1D-4712-B8EF-3DD04C84D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4112" y="896579"/>
              <a:ext cx="205435" cy="284806"/>
            </a:xfrm>
            <a:custGeom>
              <a:avLst/>
              <a:gdLst>
                <a:gd name="T0" fmla="*/ 63 w 76"/>
                <a:gd name="T1" fmla="*/ 90 h 106"/>
                <a:gd name="T2" fmla="*/ 48 w 76"/>
                <a:gd name="T3" fmla="*/ 103 h 106"/>
                <a:gd name="T4" fmla="*/ 12 w 76"/>
                <a:gd name="T5" fmla="*/ 86 h 106"/>
                <a:gd name="T6" fmla="*/ 19 w 76"/>
                <a:gd name="T7" fmla="*/ 14 h 106"/>
                <a:gd name="T8" fmla="*/ 51 w 76"/>
                <a:gd name="T9" fmla="*/ 5 h 106"/>
                <a:gd name="T10" fmla="*/ 71 w 76"/>
                <a:gd name="T11" fmla="*/ 14 h 106"/>
                <a:gd name="T12" fmla="*/ 76 w 76"/>
                <a:gd name="T13" fmla="*/ 22 h 106"/>
                <a:gd name="T14" fmla="*/ 72 w 76"/>
                <a:gd name="T15" fmla="*/ 45 h 106"/>
                <a:gd name="T16" fmla="*/ 70 w 76"/>
                <a:gd name="T17" fmla="*/ 46 h 106"/>
                <a:gd name="T18" fmla="*/ 66 w 76"/>
                <a:gd name="T19" fmla="*/ 36 h 106"/>
                <a:gd name="T20" fmla="*/ 61 w 76"/>
                <a:gd name="T21" fmla="*/ 21 h 106"/>
                <a:gd name="T22" fmla="*/ 33 w 76"/>
                <a:gd name="T23" fmla="*/ 19 h 106"/>
                <a:gd name="T24" fmla="*/ 25 w 76"/>
                <a:gd name="T25" fmla="*/ 83 h 106"/>
                <a:gd name="T26" fmla="*/ 53 w 76"/>
                <a:gd name="T27" fmla="*/ 94 h 106"/>
                <a:gd name="T28" fmla="*/ 63 w 76"/>
                <a:gd name="T29" fmla="*/ 9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106">
                  <a:moveTo>
                    <a:pt x="63" y="90"/>
                  </a:moveTo>
                  <a:cubicBezTo>
                    <a:pt x="61" y="100"/>
                    <a:pt x="55" y="102"/>
                    <a:pt x="48" y="103"/>
                  </a:cubicBezTo>
                  <a:cubicBezTo>
                    <a:pt x="34" y="106"/>
                    <a:pt x="19" y="98"/>
                    <a:pt x="12" y="86"/>
                  </a:cubicBezTo>
                  <a:cubicBezTo>
                    <a:pt x="0" y="64"/>
                    <a:pt x="2" y="34"/>
                    <a:pt x="19" y="14"/>
                  </a:cubicBezTo>
                  <a:cubicBezTo>
                    <a:pt x="27" y="4"/>
                    <a:pt x="39" y="0"/>
                    <a:pt x="51" y="5"/>
                  </a:cubicBezTo>
                  <a:cubicBezTo>
                    <a:pt x="58" y="7"/>
                    <a:pt x="65" y="10"/>
                    <a:pt x="71" y="14"/>
                  </a:cubicBezTo>
                  <a:cubicBezTo>
                    <a:pt x="74" y="15"/>
                    <a:pt x="76" y="19"/>
                    <a:pt x="76" y="22"/>
                  </a:cubicBezTo>
                  <a:cubicBezTo>
                    <a:pt x="75" y="30"/>
                    <a:pt x="74" y="37"/>
                    <a:pt x="72" y="45"/>
                  </a:cubicBezTo>
                  <a:cubicBezTo>
                    <a:pt x="72" y="45"/>
                    <a:pt x="71" y="45"/>
                    <a:pt x="70" y="46"/>
                  </a:cubicBezTo>
                  <a:cubicBezTo>
                    <a:pt x="69" y="42"/>
                    <a:pt x="67" y="39"/>
                    <a:pt x="66" y="36"/>
                  </a:cubicBezTo>
                  <a:cubicBezTo>
                    <a:pt x="64" y="31"/>
                    <a:pt x="63" y="26"/>
                    <a:pt x="61" y="21"/>
                  </a:cubicBezTo>
                  <a:cubicBezTo>
                    <a:pt x="55" y="11"/>
                    <a:pt x="42" y="10"/>
                    <a:pt x="33" y="19"/>
                  </a:cubicBezTo>
                  <a:cubicBezTo>
                    <a:pt x="19" y="34"/>
                    <a:pt x="15" y="64"/>
                    <a:pt x="25" y="83"/>
                  </a:cubicBezTo>
                  <a:cubicBezTo>
                    <a:pt x="30" y="94"/>
                    <a:pt x="41" y="98"/>
                    <a:pt x="53" y="94"/>
                  </a:cubicBezTo>
                  <a:cubicBezTo>
                    <a:pt x="56" y="93"/>
                    <a:pt x="59" y="92"/>
                    <a:pt x="63" y="9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82" name="Freeform 36">
              <a:extLst>
                <a:ext uri="{FF2B5EF4-FFF2-40B4-BE49-F238E27FC236}">
                  <a16:creationId xmlns:a16="http://schemas.microsoft.com/office/drawing/2014/main" id="{D94C7725-0E54-49EF-A195-A58C225EC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6682" y="-2663499"/>
              <a:ext cx="84040" cy="123727"/>
            </a:xfrm>
            <a:custGeom>
              <a:avLst/>
              <a:gdLst>
                <a:gd name="T0" fmla="*/ 30 w 31"/>
                <a:gd name="T1" fmla="*/ 0 h 46"/>
                <a:gd name="T2" fmla="*/ 24 w 31"/>
                <a:gd name="T3" fmla="*/ 41 h 46"/>
                <a:gd name="T4" fmla="*/ 10 w 31"/>
                <a:gd name="T5" fmla="*/ 43 h 46"/>
                <a:gd name="T6" fmla="*/ 3 w 31"/>
                <a:gd name="T7" fmla="*/ 26 h 46"/>
                <a:gd name="T8" fmla="*/ 30 w 31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46">
                  <a:moveTo>
                    <a:pt x="30" y="0"/>
                  </a:moveTo>
                  <a:cubicBezTo>
                    <a:pt x="31" y="16"/>
                    <a:pt x="29" y="29"/>
                    <a:pt x="24" y="41"/>
                  </a:cubicBezTo>
                  <a:cubicBezTo>
                    <a:pt x="22" y="46"/>
                    <a:pt x="15" y="46"/>
                    <a:pt x="10" y="43"/>
                  </a:cubicBezTo>
                  <a:cubicBezTo>
                    <a:pt x="3" y="39"/>
                    <a:pt x="0" y="33"/>
                    <a:pt x="3" y="26"/>
                  </a:cubicBezTo>
                  <a:cubicBezTo>
                    <a:pt x="8" y="14"/>
                    <a:pt x="17" y="7"/>
                    <a:pt x="30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83" name="Freeform 37">
              <a:extLst>
                <a:ext uri="{FF2B5EF4-FFF2-40B4-BE49-F238E27FC236}">
                  <a16:creationId xmlns:a16="http://schemas.microsoft.com/office/drawing/2014/main" id="{FD5B9DD3-7EF9-428F-8138-C544A245DC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3087" y="-1718038"/>
              <a:ext cx="74702" cy="93379"/>
            </a:xfrm>
            <a:custGeom>
              <a:avLst/>
              <a:gdLst>
                <a:gd name="T0" fmla="*/ 19 w 27"/>
                <a:gd name="T1" fmla="*/ 0 h 35"/>
                <a:gd name="T2" fmla="*/ 26 w 27"/>
                <a:gd name="T3" fmla="*/ 22 h 35"/>
                <a:gd name="T4" fmla="*/ 22 w 27"/>
                <a:gd name="T5" fmla="*/ 33 h 35"/>
                <a:gd name="T6" fmla="*/ 11 w 27"/>
                <a:gd name="T7" fmla="*/ 32 h 35"/>
                <a:gd name="T8" fmla="*/ 1 w 27"/>
                <a:gd name="T9" fmla="*/ 24 h 35"/>
                <a:gd name="T10" fmla="*/ 2 w 27"/>
                <a:gd name="T11" fmla="*/ 15 h 35"/>
                <a:gd name="T12" fmla="*/ 19 w 27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5">
                  <a:moveTo>
                    <a:pt x="19" y="0"/>
                  </a:moveTo>
                  <a:cubicBezTo>
                    <a:pt x="22" y="7"/>
                    <a:pt x="25" y="15"/>
                    <a:pt x="26" y="22"/>
                  </a:cubicBezTo>
                  <a:cubicBezTo>
                    <a:pt x="27" y="26"/>
                    <a:pt x="25" y="31"/>
                    <a:pt x="22" y="33"/>
                  </a:cubicBezTo>
                  <a:cubicBezTo>
                    <a:pt x="20" y="35"/>
                    <a:pt x="14" y="33"/>
                    <a:pt x="11" y="32"/>
                  </a:cubicBezTo>
                  <a:cubicBezTo>
                    <a:pt x="7" y="30"/>
                    <a:pt x="3" y="28"/>
                    <a:pt x="1" y="24"/>
                  </a:cubicBezTo>
                  <a:cubicBezTo>
                    <a:pt x="0" y="22"/>
                    <a:pt x="0" y="17"/>
                    <a:pt x="2" y="15"/>
                  </a:cubicBezTo>
                  <a:cubicBezTo>
                    <a:pt x="7" y="10"/>
                    <a:pt x="13" y="6"/>
                    <a:pt x="19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84" name="Freeform 38">
              <a:extLst>
                <a:ext uri="{FF2B5EF4-FFF2-40B4-BE49-F238E27FC236}">
                  <a16:creationId xmlns:a16="http://schemas.microsoft.com/office/drawing/2014/main" id="{3CD022C2-6A2A-4384-82C5-14228146D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5740" y="-2584129"/>
              <a:ext cx="102718" cy="72368"/>
            </a:xfrm>
            <a:custGeom>
              <a:avLst/>
              <a:gdLst>
                <a:gd name="T0" fmla="*/ 12 w 38"/>
                <a:gd name="T1" fmla="*/ 0 h 26"/>
                <a:gd name="T2" fmla="*/ 38 w 38"/>
                <a:gd name="T3" fmla="*/ 25 h 26"/>
                <a:gd name="T4" fmla="*/ 4 w 38"/>
                <a:gd name="T5" fmla="*/ 25 h 26"/>
                <a:gd name="T6" fmla="*/ 1 w 38"/>
                <a:gd name="T7" fmla="*/ 14 h 26"/>
                <a:gd name="T8" fmla="*/ 8 w 38"/>
                <a:gd name="T9" fmla="*/ 0 h 26"/>
                <a:gd name="T10" fmla="*/ 12 w 38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6">
                  <a:moveTo>
                    <a:pt x="12" y="0"/>
                  </a:moveTo>
                  <a:cubicBezTo>
                    <a:pt x="10" y="19"/>
                    <a:pt x="31" y="13"/>
                    <a:pt x="38" y="25"/>
                  </a:cubicBezTo>
                  <a:cubicBezTo>
                    <a:pt x="26" y="25"/>
                    <a:pt x="15" y="26"/>
                    <a:pt x="4" y="25"/>
                  </a:cubicBezTo>
                  <a:cubicBezTo>
                    <a:pt x="3" y="24"/>
                    <a:pt x="0" y="17"/>
                    <a:pt x="1" y="14"/>
                  </a:cubicBezTo>
                  <a:cubicBezTo>
                    <a:pt x="2" y="9"/>
                    <a:pt x="6" y="5"/>
                    <a:pt x="8" y="0"/>
                  </a:cubicBezTo>
                  <a:cubicBezTo>
                    <a:pt x="10" y="0"/>
                    <a:pt x="11" y="0"/>
                    <a:pt x="12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85" name="Freeform 44">
              <a:extLst>
                <a:ext uri="{FF2B5EF4-FFF2-40B4-BE49-F238E27FC236}">
                  <a16:creationId xmlns:a16="http://schemas.microsoft.com/office/drawing/2014/main" id="{9A1C3103-6C97-4D9B-894D-132D4438E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9506" y="-2826914"/>
              <a:ext cx="35018" cy="119059"/>
            </a:xfrm>
            <a:custGeom>
              <a:avLst/>
              <a:gdLst>
                <a:gd name="T0" fmla="*/ 11 w 13"/>
                <a:gd name="T1" fmla="*/ 0 h 44"/>
                <a:gd name="T2" fmla="*/ 11 w 13"/>
                <a:gd name="T3" fmla="*/ 34 h 44"/>
                <a:gd name="T4" fmla="*/ 2 w 13"/>
                <a:gd name="T5" fmla="*/ 44 h 44"/>
                <a:gd name="T6" fmla="*/ 0 w 13"/>
                <a:gd name="T7" fmla="*/ 42 h 44"/>
                <a:gd name="T8" fmla="*/ 5 w 13"/>
                <a:gd name="T9" fmla="*/ 34 h 44"/>
                <a:gd name="T10" fmla="*/ 8 w 13"/>
                <a:gd name="T11" fmla="*/ 11 h 44"/>
                <a:gd name="T12" fmla="*/ 7 w 13"/>
                <a:gd name="T13" fmla="*/ 0 h 44"/>
                <a:gd name="T14" fmla="*/ 11 w 13"/>
                <a:gd name="T1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44">
                  <a:moveTo>
                    <a:pt x="11" y="0"/>
                  </a:moveTo>
                  <a:cubicBezTo>
                    <a:pt x="11" y="12"/>
                    <a:pt x="12" y="23"/>
                    <a:pt x="11" y="34"/>
                  </a:cubicBezTo>
                  <a:cubicBezTo>
                    <a:pt x="10" y="38"/>
                    <a:pt x="5" y="40"/>
                    <a:pt x="2" y="44"/>
                  </a:cubicBezTo>
                  <a:cubicBezTo>
                    <a:pt x="1" y="43"/>
                    <a:pt x="1" y="42"/>
                    <a:pt x="0" y="42"/>
                  </a:cubicBezTo>
                  <a:cubicBezTo>
                    <a:pt x="1" y="39"/>
                    <a:pt x="3" y="37"/>
                    <a:pt x="5" y="34"/>
                  </a:cubicBezTo>
                  <a:cubicBezTo>
                    <a:pt x="10" y="27"/>
                    <a:pt x="13" y="20"/>
                    <a:pt x="8" y="11"/>
                  </a:cubicBezTo>
                  <a:cubicBezTo>
                    <a:pt x="7" y="8"/>
                    <a:pt x="8" y="4"/>
                    <a:pt x="7" y="0"/>
                  </a:cubicBezTo>
                  <a:cubicBezTo>
                    <a:pt x="9" y="0"/>
                    <a:pt x="10" y="0"/>
                    <a:pt x="11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86" name="Freeform 49">
              <a:extLst>
                <a:ext uri="{FF2B5EF4-FFF2-40B4-BE49-F238E27FC236}">
                  <a16:creationId xmlns:a16="http://schemas.microsoft.com/office/drawing/2014/main" id="{01295B5E-A0D8-4358-B161-D410A01416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80387" y="-2346010"/>
              <a:ext cx="3093191" cy="3081511"/>
            </a:xfrm>
            <a:custGeom>
              <a:avLst/>
              <a:gdLst>
                <a:gd name="T0" fmla="*/ 557 w 1143"/>
                <a:gd name="T1" fmla="*/ 1136 h 1141"/>
                <a:gd name="T2" fmla="*/ 3 w 1143"/>
                <a:gd name="T3" fmla="*/ 566 h 1141"/>
                <a:gd name="T4" fmla="*/ 586 w 1143"/>
                <a:gd name="T5" fmla="*/ 9 h 1141"/>
                <a:gd name="T6" fmla="*/ 1135 w 1143"/>
                <a:gd name="T7" fmla="*/ 587 h 1141"/>
                <a:gd name="T8" fmla="*/ 557 w 1143"/>
                <a:gd name="T9" fmla="*/ 1136 h 1141"/>
                <a:gd name="T10" fmla="*/ 1088 w 1143"/>
                <a:gd name="T11" fmla="*/ 392 h 1141"/>
                <a:gd name="T12" fmla="*/ 1085 w 1143"/>
                <a:gd name="T13" fmla="*/ 389 h 1141"/>
                <a:gd name="T14" fmla="*/ 951 w 1143"/>
                <a:gd name="T15" fmla="*/ 290 h 1141"/>
                <a:gd name="T16" fmla="*/ 932 w 1143"/>
                <a:gd name="T17" fmla="*/ 286 h 1141"/>
                <a:gd name="T18" fmla="*/ 727 w 1143"/>
                <a:gd name="T19" fmla="*/ 331 h 1141"/>
                <a:gd name="T20" fmla="*/ 699 w 1143"/>
                <a:gd name="T21" fmla="*/ 336 h 1141"/>
                <a:gd name="T22" fmla="*/ 703 w 1143"/>
                <a:gd name="T23" fmla="*/ 325 h 1141"/>
                <a:gd name="T24" fmla="*/ 754 w 1143"/>
                <a:gd name="T25" fmla="*/ 205 h 1141"/>
                <a:gd name="T26" fmla="*/ 753 w 1143"/>
                <a:gd name="T27" fmla="*/ 183 h 1141"/>
                <a:gd name="T28" fmla="*/ 677 w 1143"/>
                <a:gd name="T29" fmla="*/ 44 h 1141"/>
                <a:gd name="T30" fmla="*/ 659 w 1143"/>
                <a:gd name="T31" fmla="*/ 37 h 1141"/>
                <a:gd name="T32" fmla="*/ 519 w 1143"/>
                <a:gd name="T33" fmla="*/ 97 h 1141"/>
                <a:gd name="T34" fmla="*/ 500 w 1143"/>
                <a:gd name="T35" fmla="*/ 117 h 1141"/>
                <a:gd name="T36" fmla="*/ 444 w 1143"/>
                <a:gd name="T37" fmla="*/ 293 h 1141"/>
                <a:gd name="T38" fmla="*/ 428 w 1143"/>
                <a:gd name="T39" fmla="*/ 341 h 1141"/>
                <a:gd name="T40" fmla="*/ 420 w 1143"/>
                <a:gd name="T41" fmla="*/ 332 h 1141"/>
                <a:gd name="T42" fmla="*/ 343 w 1143"/>
                <a:gd name="T43" fmla="*/ 231 h 1141"/>
                <a:gd name="T44" fmla="*/ 319 w 1143"/>
                <a:gd name="T45" fmla="*/ 218 h 1141"/>
                <a:gd name="T46" fmla="*/ 166 w 1143"/>
                <a:gd name="T47" fmla="*/ 215 h 1141"/>
                <a:gd name="T48" fmla="*/ 148 w 1143"/>
                <a:gd name="T49" fmla="*/ 230 h 1141"/>
                <a:gd name="T50" fmla="*/ 146 w 1143"/>
                <a:gd name="T51" fmla="*/ 240 h 1141"/>
                <a:gd name="T52" fmla="*/ 130 w 1143"/>
                <a:gd name="T53" fmla="*/ 375 h 1141"/>
                <a:gd name="T54" fmla="*/ 139 w 1143"/>
                <a:gd name="T55" fmla="*/ 405 h 1141"/>
                <a:gd name="T56" fmla="*/ 288 w 1143"/>
                <a:gd name="T57" fmla="*/ 568 h 1141"/>
                <a:gd name="T58" fmla="*/ 296 w 1143"/>
                <a:gd name="T59" fmla="*/ 577 h 1141"/>
                <a:gd name="T60" fmla="*/ 286 w 1143"/>
                <a:gd name="T61" fmla="*/ 579 h 1141"/>
                <a:gd name="T62" fmla="*/ 165 w 1143"/>
                <a:gd name="T63" fmla="*/ 594 h 1141"/>
                <a:gd name="T64" fmla="*/ 129 w 1143"/>
                <a:gd name="T65" fmla="*/ 617 h 1141"/>
                <a:gd name="T66" fmla="*/ 84 w 1143"/>
                <a:gd name="T67" fmla="*/ 692 h 1141"/>
                <a:gd name="T68" fmla="*/ 47 w 1143"/>
                <a:gd name="T69" fmla="*/ 753 h 1141"/>
                <a:gd name="T70" fmla="*/ 50 w 1143"/>
                <a:gd name="T71" fmla="*/ 756 h 1141"/>
                <a:gd name="T72" fmla="*/ 182 w 1143"/>
                <a:gd name="T73" fmla="*/ 855 h 1141"/>
                <a:gd name="T74" fmla="*/ 201 w 1143"/>
                <a:gd name="T75" fmla="*/ 859 h 1141"/>
                <a:gd name="T76" fmla="*/ 400 w 1143"/>
                <a:gd name="T77" fmla="*/ 816 h 1141"/>
                <a:gd name="T78" fmla="*/ 436 w 1143"/>
                <a:gd name="T79" fmla="*/ 809 h 1141"/>
                <a:gd name="T80" fmla="*/ 430 w 1143"/>
                <a:gd name="T81" fmla="*/ 825 h 1141"/>
                <a:gd name="T82" fmla="*/ 383 w 1143"/>
                <a:gd name="T83" fmla="*/ 937 h 1141"/>
                <a:gd name="T84" fmla="*/ 384 w 1143"/>
                <a:gd name="T85" fmla="*/ 967 h 1141"/>
                <a:gd name="T86" fmla="*/ 458 w 1143"/>
                <a:gd name="T87" fmla="*/ 1103 h 1141"/>
                <a:gd name="T88" fmla="*/ 475 w 1143"/>
                <a:gd name="T89" fmla="*/ 1109 h 1141"/>
                <a:gd name="T90" fmla="*/ 615 w 1143"/>
                <a:gd name="T91" fmla="*/ 1049 h 1141"/>
                <a:gd name="T92" fmla="*/ 636 w 1143"/>
                <a:gd name="T93" fmla="*/ 1027 h 1141"/>
                <a:gd name="T94" fmla="*/ 701 w 1143"/>
                <a:gd name="T95" fmla="*/ 821 h 1141"/>
                <a:gd name="T96" fmla="*/ 707 w 1143"/>
                <a:gd name="T97" fmla="*/ 805 h 1141"/>
                <a:gd name="T98" fmla="*/ 713 w 1143"/>
                <a:gd name="T99" fmla="*/ 812 h 1141"/>
                <a:gd name="T100" fmla="*/ 793 w 1143"/>
                <a:gd name="T101" fmla="*/ 916 h 1141"/>
                <a:gd name="T102" fmla="*/ 816 w 1143"/>
                <a:gd name="T103" fmla="*/ 929 h 1141"/>
                <a:gd name="T104" fmla="*/ 975 w 1143"/>
                <a:gd name="T105" fmla="*/ 932 h 1141"/>
                <a:gd name="T106" fmla="*/ 987 w 1143"/>
                <a:gd name="T107" fmla="*/ 921 h 1141"/>
                <a:gd name="T108" fmla="*/ 1006 w 1143"/>
                <a:gd name="T109" fmla="*/ 768 h 1141"/>
                <a:gd name="T110" fmla="*/ 998 w 1143"/>
                <a:gd name="T111" fmla="*/ 744 h 1141"/>
                <a:gd name="T112" fmla="*/ 867 w 1143"/>
                <a:gd name="T113" fmla="*/ 600 h 1141"/>
                <a:gd name="T114" fmla="*/ 839 w 1143"/>
                <a:gd name="T115" fmla="*/ 569 h 1141"/>
                <a:gd name="T116" fmla="*/ 845 w 1143"/>
                <a:gd name="T117" fmla="*/ 567 h 1141"/>
                <a:gd name="T118" fmla="*/ 978 w 1143"/>
                <a:gd name="T119" fmla="*/ 550 h 1141"/>
                <a:gd name="T120" fmla="*/ 1000 w 1143"/>
                <a:gd name="T121" fmla="*/ 536 h 1141"/>
                <a:gd name="T122" fmla="*/ 1019 w 1143"/>
                <a:gd name="T123" fmla="*/ 505 h 1141"/>
                <a:gd name="T124" fmla="*/ 1088 w 1143"/>
                <a:gd name="T125" fmla="*/ 392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43" h="1141">
                  <a:moveTo>
                    <a:pt x="557" y="1136"/>
                  </a:moveTo>
                  <a:cubicBezTo>
                    <a:pt x="245" y="1129"/>
                    <a:pt x="0" y="873"/>
                    <a:pt x="3" y="566"/>
                  </a:cubicBezTo>
                  <a:cubicBezTo>
                    <a:pt x="6" y="251"/>
                    <a:pt x="272" y="0"/>
                    <a:pt x="586" y="9"/>
                  </a:cubicBezTo>
                  <a:cubicBezTo>
                    <a:pt x="891" y="18"/>
                    <a:pt x="1143" y="272"/>
                    <a:pt x="1135" y="587"/>
                  </a:cubicBezTo>
                  <a:cubicBezTo>
                    <a:pt x="1128" y="892"/>
                    <a:pt x="873" y="1141"/>
                    <a:pt x="557" y="1136"/>
                  </a:cubicBezTo>
                  <a:close/>
                  <a:moveTo>
                    <a:pt x="1088" y="392"/>
                  </a:moveTo>
                  <a:cubicBezTo>
                    <a:pt x="1087" y="391"/>
                    <a:pt x="1086" y="390"/>
                    <a:pt x="1085" y="389"/>
                  </a:cubicBezTo>
                  <a:cubicBezTo>
                    <a:pt x="1041" y="356"/>
                    <a:pt x="996" y="322"/>
                    <a:pt x="951" y="290"/>
                  </a:cubicBezTo>
                  <a:cubicBezTo>
                    <a:pt x="947" y="286"/>
                    <a:pt x="938" y="285"/>
                    <a:pt x="932" y="286"/>
                  </a:cubicBezTo>
                  <a:cubicBezTo>
                    <a:pt x="864" y="301"/>
                    <a:pt x="796" y="316"/>
                    <a:pt x="727" y="331"/>
                  </a:cubicBezTo>
                  <a:cubicBezTo>
                    <a:pt x="719" y="333"/>
                    <a:pt x="710" y="334"/>
                    <a:pt x="699" y="336"/>
                  </a:cubicBezTo>
                  <a:cubicBezTo>
                    <a:pt x="701" y="331"/>
                    <a:pt x="702" y="328"/>
                    <a:pt x="703" y="325"/>
                  </a:cubicBezTo>
                  <a:cubicBezTo>
                    <a:pt x="720" y="285"/>
                    <a:pt x="737" y="245"/>
                    <a:pt x="754" y="205"/>
                  </a:cubicBezTo>
                  <a:cubicBezTo>
                    <a:pt x="757" y="197"/>
                    <a:pt x="757" y="191"/>
                    <a:pt x="753" y="183"/>
                  </a:cubicBezTo>
                  <a:cubicBezTo>
                    <a:pt x="727" y="137"/>
                    <a:pt x="702" y="90"/>
                    <a:pt x="677" y="44"/>
                  </a:cubicBezTo>
                  <a:cubicBezTo>
                    <a:pt x="671" y="32"/>
                    <a:pt x="671" y="32"/>
                    <a:pt x="659" y="37"/>
                  </a:cubicBezTo>
                  <a:cubicBezTo>
                    <a:pt x="612" y="57"/>
                    <a:pt x="565" y="77"/>
                    <a:pt x="519" y="97"/>
                  </a:cubicBezTo>
                  <a:cubicBezTo>
                    <a:pt x="509" y="101"/>
                    <a:pt x="503" y="107"/>
                    <a:pt x="500" y="117"/>
                  </a:cubicBezTo>
                  <a:cubicBezTo>
                    <a:pt x="481" y="176"/>
                    <a:pt x="463" y="235"/>
                    <a:pt x="444" y="293"/>
                  </a:cubicBezTo>
                  <a:cubicBezTo>
                    <a:pt x="439" y="309"/>
                    <a:pt x="434" y="324"/>
                    <a:pt x="428" y="341"/>
                  </a:cubicBezTo>
                  <a:cubicBezTo>
                    <a:pt x="425" y="337"/>
                    <a:pt x="423" y="335"/>
                    <a:pt x="420" y="332"/>
                  </a:cubicBezTo>
                  <a:cubicBezTo>
                    <a:pt x="395" y="298"/>
                    <a:pt x="368" y="265"/>
                    <a:pt x="343" y="231"/>
                  </a:cubicBezTo>
                  <a:cubicBezTo>
                    <a:pt x="337" y="222"/>
                    <a:pt x="330" y="218"/>
                    <a:pt x="319" y="218"/>
                  </a:cubicBezTo>
                  <a:cubicBezTo>
                    <a:pt x="268" y="217"/>
                    <a:pt x="217" y="216"/>
                    <a:pt x="166" y="215"/>
                  </a:cubicBezTo>
                  <a:cubicBezTo>
                    <a:pt x="150" y="215"/>
                    <a:pt x="150" y="215"/>
                    <a:pt x="148" y="230"/>
                  </a:cubicBezTo>
                  <a:cubicBezTo>
                    <a:pt x="147" y="233"/>
                    <a:pt x="147" y="237"/>
                    <a:pt x="146" y="240"/>
                  </a:cubicBezTo>
                  <a:cubicBezTo>
                    <a:pt x="141" y="285"/>
                    <a:pt x="136" y="330"/>
                    <a:pt x="130" y="375"/>
                  </a:cubicBezTo>
                  <a:cubicBezTo>
                    <a:pt x="128" y="387"/>
                    <a:pt x="131" y="396"/>
                    <a:pt x="139" y="405"/>
                  </a:cubicBezTo>
                  <a:cubicBezTo>
                    <a:pt x="189" y="459"/>
                    <a:pt x="239" y="514"/>
                    <a:pt x="288" y="568"/>
                  </a:cubicBezTo>
                  <a:cubicBezTo>
                    <a:pt x="291" y="571"/>
                    <a:pt x="293" y="573"/>
                    <a:pt x="296" y="577"/>
                  </a:cubicBezTo>
                  <a:cubicBezTo>
                    <a:pt x="292" y="578"/>
                    <a:pt x="289" y="579"/>
                    <a:pt x="286" y="579"/>
                  </a:cubicBezTo>
                  <a:cubicBezTo>
                    <a:pt x="246" y="584"/>
                    <a:pt x="206" y="590"/>
                    <a:pt x="165" y="594"/>
                  </a:cubicBezTo>
                  <a:cubicBezTo>
                    <a:pt x="149" y="596"/>
                    <a:pt x="138" y="603"/>
                    <a:pt x="129" y="617"/>
                  </a:cubicBezTo>
                  <a:cubicBezTo>
                    <a:pt x="115" y="643"/>
                    <a:pt x="99" y="667"/>
                    <a:pt x="84" y="692"/>
                  </a:cubicBezTo>
                  <a:cubicBezTo>
                    <a:pt x="72" y="713"/>
                    <a:pt x="60" y="733"/>
                    <a:pt x="47" y="753"/>
                  </a:cubicBezTo>
                  <a:cubicBezTo>
                    <a:pt x="49" y="755"/>
                    <a:pt x="49" y="756"/>
                    <a:pt x="50" y="756"/>
                  </a:cubicBezTo>
                  <a:cubicBezTo>
                    <a:pt x="94" y="789"/>
                    <a:pt x="138" y="823"/>
                    <a:pt x="182" y="855"/>
                  </a:cubicBezTo>
                  <a:cubicBezTo>
                    <a:pt x="187" y="859"/>
                    <a:pt x="195" y="861"/>
                    <a:pt x="201" y="859"/>
                  </a:cubicBezTo>
                  <a:cubicBezTo>
                    <a:pt x="268" y="845"/>
                    <a:pt x="334" y="831"/>
                    <a:pt x="400" y="816"/>
                  </a:cubicBezTo>
                  <a:cubicBezTo>
                    <a:pt x="411" y="814"/>
                    <a:pt x="423" y="812"/>
                    <a:pt x="436" y="809"/>
                  </a:cubicBezTo>
                  <a:cubicBezTo>
                    <a:pt x="433" y="815"/>
                    <a:pt x="432" y="820"/>
                    <a:pt x="430" y="825"/>
                  </a:cubicBezTo>
                  <a:cubicBezTo>
                    <a:pt x="414" y="862"/>
                    <a:pt x="399" y="900"/>
                    <a:pt x="383" y="937"/>
                  </a:cubicBezTo>
                  <a:cubicBezTo>
                    <a:pt x="378" y="948"/>
                    <a:pt x="378" y="957"/>
                    <a:pt x="384" y="967"/>
                  </a:cubicBezTo>
                  <a:cubicBezTo>
                    <a:pt x="409" y="1012"/>
                    <a:pt x="434" y="1058"/>
                    <a:pt x="458" y="1103"/>
                  </a:cubicBezTo>
                  <a:cubicBezTo>
                    <a:pt x="463" y="1112"/>
                    <a:pt x="467" y="1112"/>
                    <a:pt x="475" y="1109"/>
                  </a:cubicBezTo>
                  <a:cubicBezTo>
                    <a:pt x="522" y="1089"/>
                    <a:pt x="569" y="1069"/>
                    <a:pt x="615" y="1049"/>
                  </a:cubicBezTo>
                  <a:cubicBezTo>
                    <a:pt x="626" y="1045"/>
                    <a:pt x="632" y="1038"/>
                    <a:pt x="636" y="1027"/>
                  </a:cubicBezTo>
                  <a:cubicBezTo>
                    <a:pt x="657" y="958"/>
                    <a:pt x="679" y="889"/>
                    <a:pt x="701" y="821"/>
                  </a:cubicBezTo>
                  <a:cubicBezTo>
                    <a:pt x="703" y="816"/>
                    <a:pt x="705" y="811"/>
                    <a:pt x="707" y="805"/>
                  </a:cubicBezTo>
                  <a:cubicBezTo>
                    <a:pt x="710" y="808"/>
                    <a:pt x="711" y="810"/>
                    <a:pt x="713" y="812"/>
                  </a:cubicBezTo>
                  <a:cubicBezTo>
                    <a:pt x="740" y="847"/>
                    <a:pt x="766" y="881"/>
                    <a:pt x="793" y="916"/>
                  </a:cubicBezTo>
                  <a:cubicBezTo>
                    <a:pt x="799" y="925"/>
                    <a:pt x="806" y="928"/>
                    <a:pt x="816" y="929"/>
                  </a:cubicBezTo>
                  <a:cubicBezTo>
                    <a:pt x="869" y="929"/>
                    <a:pt x="922" y="930"/>
                    <a:pt x="975" y="932"/>
                  </a:cubicBezTo>
                  <a:cubicBezTo>
                    <a:pt x="983" y="932"/>
                    <a:pt x="986" y="929"/>
                    <a:pt x="987" y="921"/>
                  </a:cubicBezTo>
                  <a:cubicBezTo>
                    <a:pt x="993" y="870"/>
                    <a:pt x="999" y="819"/>
                    <a:pt x="1006" y="768"/>
                  </a:cubicBezTo>
                  <a:cubicBezTo>
                    <a:pt x="1007" y="759"/>
                    <a:pt x="1005" y="751"/>
                    <a:pt x="998" y="744"/>
                  </a:cubicBezTo>
                  <a:cubicBezTo>
                    <a:pt x="954" y="696"/>
                    <a:pt x="911" y="648"/>
                    <a:pt x="867" y="600"/>
                  </a:cubicBezTo>
                  <a:cubicBezTo>
                    <a:pt x="858" y="590"/>
                    <a:pt x="849" y="580"/>
                    <a:pt x="839" y="569"/>
                  </a:cubicBezTo>
                  <a:cubicBezTo>
                    <a:pt x="842" y="568"/>
                    <a:pt x="844" y="568"/>
                    <a:pt x="845" y="567"/>
                  </a:cubicBezTo>
                  <a:cubicBezTo>
                    <a:pt x="890" y="562"/>
                    <a:pt x="934" y="556"/>
                    <a:pt x="978" y="550"/>
                  </a:cubicBezTo>
                  <a:cubicBezTo>
                    <a:pt x="988" y="549"/>
                    <a:pt x="996" y="545"/>
                    <a:pt x="1000" y="536"/>
                  </a:cubicBezTo>
                  <a:cubicBezTo>
                    <a:pt x="1006" y="525"/>
                    <a:pt x="1013" y="515"/>
                    <a:pt x="1019" y="505"/>
                  </a:cubicBezTo>
                  <a:cubicBezTo>
                    <a:pt x="1042" y="467"/>
                    <a:pt x="1065" y="430"/>
                    <a:pt x="1088" y="392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87" name="Freeform 50">
              <a:extLst>
                <a:ext uri="{FF2B5EF4-FFF2-40B4-BE49-F238E27FC236}">
                  <a16:creationId xmlns:a16="http://schemas.microsoft.com/office/drawing/2014/main" id="{D8FF3F32-FF15-4EE5-9EB5-D4A1692C93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2267" y="-2497751"/>
              <a:ext cx="63032" cy="63029"/>
            </a:xfrm>
            <a:custGeom>
              <a:avLst/>
              <a:gdLst>
                <a:gd name="T0" fmla="*/ 0 w 24"/>
                <a:gd name="T1" fmla="*/ 3 h 23"/>
                <a:gd name="T2" fmla="*/ 23 w 24"/>
                <a:gd name="T3" fmla="*/ 10 h 23"/>
                <a:gd name="T4" fmla="*/ 13 w 24"/>
                <a:gd name="T5" fmla="*/ 23 h 23"/>
                <a:gd name="T6" fmla="*/ 0 w 24"/>
                <a:gd name="T7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3">
                  <a:moveTo>
                    <a:pt x="0" y="3"/>
                  </a:moveTo>
                  <a:cubicBezTo>
                    <a:pt x="13" y="0"/>
                    <a:pt x="22" y="3"/>
                    <a:pt x="23" y="10"/>
                  </a:cubicBezTo>
                  <a:cubicBezTo>
                    <a:pt x="24" y="16"/>
                    <a:pt x="19" y="22"/>
                    <a:pt x="13" y="23"/>
                  </a:cubicBezTo>
                  <a:cubicBezTo>
                    <a:pt x="6" y="23"/>
                    <a:pt x="1" y="16"/>
                    <a:pt x="0" y="3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88" name="Freeform 52">
              <a:extLst>
                <a:ext uri="{FF2B5EF4-FFF2-40B4-BE49-F238E27FC236}">
                  <a16:creationId xmlns:a16="http://schemas.microsoft.com/office/drawing/2014/main" id="{C4EBF4D4-0075-40EF-8F64-6EB4A138DC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01322" y="-1104070"/>
              <a:ext cx="639648" cy="609297"/>
            </a:xfrm>
            <a:custGeom>
              <a:avLst/>
              <a:gdLst>
                <a:gd name="T0" fmla="*/ 1 w 236"/>
                <a:gd name="T1" fmla="*/ 133 h 225"/>
                <a:gd name="T2" fmla="*/ 23 w 236"/>
                <a:gd name="T3" fmla="*/ 133 h 225"/>
                <a:gd name="T4" fmla="*/ 39 w 236"/>
                <a:gd name="T5" fmla="*/ 23 h 225"/>
                <a:gd name="T6" fmla="*/ 41 w 236"/>
                <a:gd name="T7" fmla="*/ 22 h 225"/>
                <a:gd name="T8" fmla="*/ 53 w 236"/>
                <a:gd name="T9" fmla="*/ 42 h 225"/>
                <a:gd name="T10" fmla="*/ 156 w 236"/>
                <a:gd name="T11" fmla="*/ 0 h 225"/>
                <a:gd name="T12" fmla="*/ 158 w 236"/>
                <a:gd name="T13" fmla="*/ 4 h 225"/>
                <a:gd name="T14" fmla="*/ 146 w 236"/>
                <a:gd name="T15" fmla="*/ 22 h 225"/>
                <a:gd name="T16" fmla="*/ 236 w 236"/>
                <a:gd name="T17" fmla="*/ 92 h 225"/>
                <a:gd name="T18" fmla="*/ 211 w 236"/>
                <a:gd name="T19" fmla="*/ 92 h 225"/>
                <a:gd name="T20" fmla="*/ 195 w 236"/>
                <a:gd name="T21" fmla="*/ 203 h 225"/>
                <a:gd name="T22" fmla="*/ 192 w 236"/>
                <a:gd name="T23" fmla="*/ 204 h 225"/>
                <a:gd name="T24" fmla="*/ 186 w 236"/>
                <a:gd name="T25" fmla="*/ 192 h 225"/>
                <a:gd name="T26" fmla="*/ 173 w 236"/>
                <a:gd name="T27" fmla="*/ 187 h 225"/>
                <a:gd name="T28" fmla="*/ 86 w 236"/>
                <a:gd name="T29" fmla="*/ 222 h 225"/>
                <a:gd name="T30" fmla="*/ 76 w 236"/>
                <a:gd name="T31" fmla="*/ 225 h 225"/>
                <a:gd name="T32" fmla="*/ 75 w 236"/>
                <a:gd name="T33" fmla="*/ 223 h 225"/>
                <a:gd name="T34" fmla="*/ 88 w 236"/>
                <a:gd name="T35" fmla="*/ 204 h 225"/>
                <a:gd name="T36" fmla="*/ 0 w 236"/>
                <a:gd name="T37" fmla="*/ 135 h 225"/>
                <a:gd name="T38" fmla="*/ 1 w 236"/>
                <a:gd name="T39" fmla="*/ 133 h 225"/>
                <a:gd name="T40" fmla="*/ 171 w 236"/>
                <a:gd name="T41" fmla="*/ 113 h 225"/>
                <a:gd name="T42" fmla="*/ 118 w 236"/>
                <a:gd name="T43" fmla="*/ 60 h 225"/>
                <a:gd name="T44" fmla="*/ 64 w 236"/>
                <a:gd name="T45" fmla="*/ 114 h 225"/>
                <a:gd name="T46" fmla="*/ 118 w 236"/>
                <a:gd name="T47" fmla="*/ 167 h 225"/>
                <a:gd name="T48" fmla="*/ 171 w 236"/>
                <a:gd name="T49" fmla="*/ 11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6" h="225">
                  <a:moveTo>
                    <a:pt x="1" y="133"/>
                  </a:moveTo>
                  <a:cubicBezTo>
                    <a:pt x="8" y="133"/>
                    <a:pt x="15" y="133"/>
                    <a:pt x="23" y="133"/>
                  </a:cubicBezTo>
                  <a:cubicBezTo>
                    <a:pt x="28" y="96"/>
                    <a:pt x="34" y="59"/>
                    <a:pt x="39" y="23"/>
                  </a:cubicBezTo>
                  <a:cubicBezTo>
                    <a:pt x="40" y="23"/>
                    <a:pt x="41" y="22"/>
                    <a:pt x="41" y="22"/>
                  </a:cubicBezTo>
                  <a:cubicBezTo>
                    <a:pt x="45" y="29"/>
                    <a:pt x="49" y="35"/>
                    <a:pt x="53" y="42"/>
                  </a:cubicBezTo>
                  <a:cubicBezTo>
                    <a:pt x="87" y="28"/>
                    <a:pt x="122" y="14"/>
                    <a:pt x="156" y="0"/>
                  </a:cubicBezTo>
                  <a:cubicBezTo>
                    <a:pt x="157" y="2"/>
                    <a:pt x="157" y="3"/>
                    <a:pt x="158" y="4"/>
                  </a:cubicBezTo>
                  <a:cubicBezTo>
                    <a:pt x="154" y="10"/>
                    <a:pt x="151" y="16"/>
                    <a:pt x="146" y="22"/>
                  </a:cubicBezTo>
                  <a:cubicBezTo>
                    <a:pt x="176" y="45"/>
                    <a:pt x="205" y="68"/>
                    <a:pt x="236" y="92"/>
                  </a:cubicBezTo>
                  <a:cubicBezTo>
                    <a:pt x="227" y="92"/>
                    <a:pt x="220" y="92"/>
                    <a:pt x="211" y="92"/>
                  </a:cubicBezTo>
                  <a:cubicBezTo>
                    <a:pt x="206" y="130"/>
                    <a:pt x="200" y="167"/>
                    <a:pt x="195" y="203"/>
                  </a:cubicBezTo>
                  <a:cubicBezTo>
                    <a:pt x="194" y="204"/>
                    <a:pt x="193" y="204"/>
                    <a:pt x="192" y="204"/>
                  </a:cubicBezTo>
                  <a:cubicBezTo>
                    <a:pt x="190" y="200"/>
                    <a:pt x="187" y="196"/>
                    <a:pt x="186" y="192"/>
                  </a:cubicBezTo>
                  <a:cubicBezTo>
                    <a:pt x="183" y="185"/>
                    <a:pt x="180" y="184"/>
                    <a:pt x="173" y="187"/>
                  </a:cubicBezTo>
                  <a:cubicBezTo>
                    <a:pt x="144" y="199"/>
                    <a:pt x="115" y="210"/>
                    <a:pt x="86" y="222"/>
                  </a:cubicBezTo>
                  <a:cubicBezTo>
                    <a:pt x="83" y="223"/>
                    <a:pt x="79" y="224"/>
                    <a:pt x="76" y="225"/>
                  </a:cubicBezTo>
                  <a:cubicBezTo>
                    <a:pt x="76" y="225"/>
                    <a:pt x="75" y="224"/>
                    <a:pt x="75" y="223"/>
                  </a:cubicBezTo>
                  <a:cubicBezTo>
                    <a:pt x="79" y="217"/>
                    <a:pt x="83" y="211"/>
                    <a:pt x="88" y="204"/>
                  </a:cubicBezTo>
                  <a:cubicBezTo>
                    <a:pt x="59" y="181"/>
                    <a:pt x="29" y="158"/>
                    <a:pt x="0" y="135"/>
                  </a:cubicBezTo>
                  <a:cubicBezTo>
                    <a:pt x="0" y="135"/>
                    <a:pt x="1" y="134"/>
                    <a:pt x="1" y="133"/>
                  </a:cubicBezTo>
                  <a:close/>
                  <a:moveTo>
                    <a:pt x="171" y="113"/>
                  </a:moveTo>
                  <a:cubicBezTo>
                    <a:pt x="171" y="84"/>
                    <a:pt x="147" y="60"/>
                    <a:pt x="118" y="60"/>
                  </a:cubicBezTo>
                  <a:cubicBezTo>
                    <a:pt x="88" y="60"/>
                    <a:pt x="64" y="85"/>
                    <a:pt x="64" y="114"/>
                  </a:cubicBezTo>
                  <a:cubicBezTo>
                    <a:pt x="65" y="143"/>
                    <a:pt x="89" y="167"/>
                    <a:pt x="118" y="167"/>
                  </a:cubicBezTo>
                  <a:cubicBezTo>
                    <a:pt x="147" y="166"/>
                    <a:pt x="171" y="142"/>
                    <a:pt x="171" y="113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89" name="Freeform 53">
              <a:extLst>
                <a:ext uri="{FF2B5EF4-FFF2-40B4-BE49-F238E27FC236}">
                  <a16:creationId xmlns:a16="http://schemas.microsoft.com/office/drawing/2014/main" id="{C59156B3-F20F-43A8-8057-CA608FE50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5887" y="-609160"/>
              <a:ext cx="200765" cy="203099"/>
            </a:xfrm>
            <a:custGeom>
              <a:avLst/>
              <a:gdLst>
                <a:gd name="T0" fmla="*/ 73 w 74"/>
                <a:gd name="T1" fmla="*/ 38 h 75"/>
                <a:gd name="T2" fmla="*/ 37 w 74"/>
                <a:gd name="T3" fmla="*/ 75 h 75"/>
                <a:gd name="T4" fmla="*/ 0 w 74"/>
                <a:gd name="T5" fmla="*/ 36 h 75"/>
                <a:gd name="T6" fmla="*/ 39 w 74"/>
                <a:gd name="T7" fmla="*/ 1 h 75"/>
                <a:gd name="T8" fmla="*/ 73 w 74"/>
                <a:gd name="T9" fmla="*/ 3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5">
                  <a:moveTo>
                    <a:pt x="73" y="38"/>
                  </a:moveTo>
                  <a:cubicBezTo>
                    <a:pt x="73" y="59"/>
                    <a:pt x="56" y="75"/>
                    <a:pt x="37" y="75"/>
                  </a:cubicBezTo>
                  <a:cubicBezTo>
                    <a:pt x="17" y="74"/>
                    <a:pt x="0" y="56"/>
                    <a:pt x="0" y="36"/>
                  </a:cubicBezTo>
                  <a:cubicBezTo>
                    <a:pt x="0" y="15"/>
                    <a:pt x="17" y="0"/>
                    <a:pt x="39" y="1"/>
                  </a:cubicBezTo>
                  <a:cubicBezTo>
                    <a:pt x="59" y="1"/>
                    <a:pt x="74" y="17"/>
                    <a:pt x="73" y="38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90" name="Freeform 54">
              <a:extLst>
                <a:ext uri="{FF2B5EF4-FFF2-40B4-BE49-F238E27FC236}">
                  <a16:creationId xmlns:a16="http://schemas.microsoft.com/office/drawing/2014/main" id="{1601DF9C-A193-4AC7-A7FE-5BA9DA4AFCF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6407" y="-1405216"/>
              <a:ext cx="200765" cy="203099"/>
            </a:xfrm>
            <a:custGeom>
              <a:avLst/>
              <a:gdLst>
                <a:gd name="T0" fmla="*/ 37 w 74"/>
                <a:gd name="T1" fmla="*/ 1 h 75"/>
                <a:gd name="T2" fmla="*/ 74 w 74"/>
                <a:gd name="T3" fmla="*/ 38 h 75"/>
                <a:gd name="T4" fmla="*/ 37 w 74"/>
                <a:gd name="T5" fmla="*/ 74 h 75"/>
                <a:gd name="T6" fmla="*/ 0 w 74"/>
                <a:gd name="T7" fmla="*/ 36 h 75"/>
                <a:gd name="T8" fmla="*/ 37 w 74"/>
                <a:gd name="T9" fmla="*/ 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5">
                  <a:moveTo>
                    <a:pt x="37" y="1"/>
                  </a:moveTo>
                  <a:cubicBezTo>
                    <a:pt x="58" y="1"/>
                    <a:pt x="74" y="17"/>
                    <a:pt x="74" y="38"/>
                  </a:cubicBezTo>
                  <a:cubicBezTo>
                    <a:pt x="74" y="58"/>
                    <a:pt x="56" y="75"/>
                    <a:pt x="37" y="74"/>
                  </a:cubicBezTo>
                  <a:cubicBezTo>
                    <a:pt x="17" y="73"/>
                    <a:pt x="0" y="56"/>
                    <a:pt x="0" y="36"/>
                  </a:cubicBezTo>
                  <a:cubicBezTo>
                    <a:pt x="1" y="16"/>
                    <a:pt x="17" y="0"/>
                    <a:pt x="37" y="1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91" name="Freeform 55">
              <a:extLst>
                <a:ext uri="{FF2B5EF4-FFF2-40B4-BE49-F238E27FC236}">
                  <a16:creationId xmlns:a16="http://schemas.microsoft.com/office/drawing/2014/main" id="{171131B4-CFCB-4F88-A1AF-CC051862A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0969" y="-1185776"/>
              <a:ext cx="196098" cy="198429"/>
            </a:xfrm>
            <a:custGeom>
              <a:avLst/>
              <a:gdLst>
                <a:gd name="T0" fmla="*/ 0 w 73"/>
                <a:gd name="T1" fmla="*/ 36 h 74"/>
                <a:gd name="T2" fmla="*/ 36 w 73"/>
                <a:gd name="T3" fmla="*/ 0 h 74"/>
                <a:gd name="T4" fmla="*/ 73 w 73"/>
                <a:gd name="T5" fmla="*/ 37 h 74"/>
                <a:gd name="T6" fmla="*/ 36 w 73"/>
                <a:gd name="T7" fmla="*/ 74 h 74"/>
                <a:gd name="T8" fmla="*/ 0 w 73"/>
                <a:gd name="T9" fmla="*/ 3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4">
                  <a:moveTo>
                    <a:pt x="0" y="36"/>
                  </a:moveTo>
                  <a:cubicBezTo>
                    <a:pt x="0" y="17"/>
                    <a:pt x="17" y="0"/>
                    <a:pt x="36" y="0"/>
                  </a:cubicBezTo>
                  <a:cubicBezTo>
                    <a:pt x="56" y="0"/>
                    <a:pt x="73" y="18"/>
                    <a:pt x="73" y="37"/>
                  </a:cubicBezTo>
                  <a:cubicBezTo>
                    <a:pt x="73" y="58"/>
                    <a:pt x="56" y="74"/>
                    <a:pt x="36" y="74"/>
                  </a:cubicBezTo>
                  <a:cubicBezTo>
                    <a:pt x="16" y="73"/>
                    <a:pt x="0" y="56"/>
                    <a:pt x="0" y="36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92" name="Freeform 56">
              <a:extLst>
                <a:ext uri="{FF2B5EF4-FFF2-40B4-BE49-F238E27FC236}">
                  <a16:creationId xmlns:a16="http://schemas.microsoft.com/office/drawing/2014/main" id="{F86B1928-C63D-4F6F-941A-52E88183C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0655" y="-679194"/>
              <a:ext cx="193763" cy="200765"/>
            </a:xfrm>
            <a:custGeom>
              <a:avLst/>
              <a:gdLst>
                <a:gd name="T0" fmla="*/ 72 w 72"/>
                <a:gd name="T1" fmla="*/ 37 h 74"/>
                <a:gd name="T2" fmla="*/ 37 w 72"/>
                <a:gd name="T3" fmla="*/ 74 h 74"/>
                <a:gd name="T4" fmla="*/ 0 w 72"/>
                <a:gd name="T5" fmla="*/ 36 h 74"/>
                <a:gd name="T6" fmla="*/ 36 w 72"/>
                <a:gd name="T7" fmla="*/ 0 h 74"/>
                <a:gd name="T8" fmla="*/ 72 w 72"/>
                <a:gd name="T9" fmla="*/ 3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4">
                  <a:moveTo>
                    <a:pt x="72" y="37"/>
                  </a:moveTo>
                  <a:cubicBezTo>
                    <a:pt x="72" y="58"/>
                    <a:pt x="57" y="74"/>
                    <a:pt x="37" y="74"/>
                  </a:cubicBezTo>
                  <a:cubicBezTo>
                    <a:pt x="17" y="74"/>
                    <a:pt x="0" y="56"/>
                    <a:pt x="0" y="36"/>
                  </a:cubicBezTo>
                  <a:cubicBezTo>
                    <a:pt x="0" y="17"/>
                    <a:pt x="17" y="1"/>
                    <a:pt x="36" y="0"/>
                  </a:cubicBezTo>
                  <a:cubicBezTo>
                    <a:pt x="56" y="0"/>
                    <a:pt x="72" y="17"/>
                    <a:pt x="72" y="37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93" name="Freeform 57">
              <a:extLst>
                <a:ext uri="{FF2B5EF4-FFF2-40B4-BE49-F238E27FC236}">
                  <a16:creationId xmlns:a16="http://schemas.microsoft.com/office/drawing/2014/main" id="{C60A88B0-7DDE-40D7-9343-CCA1A863B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8115" y="-387383"/>
              <a:ext cx="198432" cy="193760"/>
            </a:xfrm>
            <a:custGeom>
              <a:avLst/>
              <a:gdLst>
                <a:gd name="T0" fmla="*/ 36 w 73"/>
                <a:gd name="T1" fmla="*/ 0 h 72"/>
                <a:gd name="T2" fmla="*/ 73 w 73"/>
                <a:gd name="T3" fmla="*/ 36 h 72"/>
                <a:gd name="T4" fmla="*/ 37 w 73"/>
                <a:gd name="T5" fmla="*/ 72 h 72"/>
                <a:gd name="T6" fmla="*/ 0 w 73"/>
                <a:gd name="T7" fmla="*/ 35 h 72"/>
                <a:gd name="T8" fmla="*/ 36 w 73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2">
                  <a:moveTo>
                    <a:pt x="36" y="0"/>
                  </a:moveTo>
                  <a:cubicBezTo>
                    <a:pt x="57" y="0"/>
                    <a:pt x="73" y="16"/>
                    <a:pt x="73" y="36"/>
                  </a:cubicBezTo>
                  <a:cubicBezTo>
                    <a:pt x="73" y="57"/>
                    <a:pt x="58" y="72"/>
                    <a:pt x="37" y="72"/>
                  </a:cubicBezTo>
                  <a:cubicBezTo>
                    <a:pt x="16" y="72"/>
                    <a:pt x="0" y="56"/>
                    <a:pt x="0" y="35"/>
                  </a:cubicBezTo>
                  <a:cubicBezTo>
                    <a:pt x="0" y="16"/>
                    <a:pt x="16" y="0"/>
                    <a:pt x="36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94" name="Freeform 58">
              <a:extLst>
                <a:ext uri="{FF2B5EF4-FFF2-40B4-BE49-F238E27FC236}">
                  <a16:creationId xmlns:a16="http://schemas.microsoft.com/office/drawing/2014/main" id="{D2F00055-F0CB-4E9A-BEA9-0BF320F740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8534" y="-1115742"/>
              <a:ext cx="196098" cy="196098"/>
            </a:xfrm>
            <a:custGeom>
              <a:avLst/>
              <a:gdLst>
                <a:gd name="T0" fmla="*/ 36 w 73"/>
                <a:gd name="T1" fmla="*/ 73 h 73"/>
                <a:gd name="T2" fmla="*/ 0 w 73"/>
                <a:gd name="T3" fmla="*/ 36 h 73"/>
                <a:gd name="T4" fmla="*/ 36 w 73"/>
                <a:gd name="T5" fmla="*/ 1 h 73"/>
                <a:gd name="T6" fmla="*/ 73 w 73"/>
                <a:gd name="T7" fmla="*/ 37 h 73"/>
                <a:gd name="T8" fmla="*/ 36 w 73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36" y="73"/>
                  </a:moveTo>
                  <a:cubicBezTo>
                    <a:pt x="15" y="73"/>
                    <a:pt x="0" y="57"/>
                    <a:pt x="0" y="36"/>
                  </a:cubicBezTo>
                  <a:cubicBezTo>
                    <a:pt x="0" y="16"/>
                    <a:pt x="16" y="0"/>
                    <a:pt x="36" y="1"/>
                  </a:cubicBezTo>
                  <a:cubicBezTo>
                    <a:pt x="56" y="1"/>
                    <a:pt x="72" y="17"/>
                    <a:pt x="73" y="37"/>
                  </a:cubicBezTo>
                  <a:cubicBezTo>
                    <a:pt x="73" y="56"/>
                    <a:pt x="56" y="73"/>
                    <a:pt x="36" y="73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</p:grp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82CF8FAE-6DBB-42F8-A821-12D15C788E8C}"/>
              </a:ext>
            </a:extLst>
          </p:cNvPr>
          <p:cNvSpPr/>
          <p:nvPr userDrawn="1"/>
        </p:nvSpPr>
        <p:spPr>
          <a:xfrm>
            <a:off x="5" y="0"/>
            <a:ext cx="2304145" cy="6858000"/>
          </a:xfrm>
          <a:prstGeom prst="homePlat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B958D3BC-E7F4-4914-8CAC-14D6BF0FFFB3}"/>
              </a:ext>
            </a:extLst>
          </p:cNvPr>
          <p:cNvSpPr/>
          <p:nvPr/>
        </p:nvSpPr>
        <p:spPr>
          <a:xfrm>
            <a:off x="495071" y="1962606"/>
            <a:ext cx="1314013" cy="2932788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 dirty="0">
              <a:solidFill>
                <a:schemeClr val="tx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453FC77-9263-4C53-8F22-D64EBC3880B1}"/>
              </a:ext>
            </a:extLst>
          </p:cNvPr>
          <p:cNvSpPr/>
          <p:nvPr userDrawn="1"/>
        </p:nvSpPr>
        <p:spPr>
          <a:xfrm>
            <a:off x="2260793" y="612711"/>
            <a:ext cx="7064875" cy="5632585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9B3BEEB7-FA72-410F-B92D-7D208F847B83}"/>
              </a:ext>
            </a:extLst>
          </p:cNvPr>
          <p:cNvSpPr txBox="1"/>
          <p:nvPr/>
        </p:nvSpPr>
        <p:spPr>
          <a:xfrm>
            <a:off x="593714" y="2258512"/>
            <a:ext cx="1116722" cy="234097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zh-CN" altLang="en-US" sz="4388" b="1" dirty="0">
                <a:solidFill>
                  <a:schemeClr val="bg1"/>
                </a:solidFill>
                <a:latin typeface="+mj-ea"/>
                <a:ea typeface="+mj-ea"/>
              </a:rPr>
              <a:t>目</a:t>
            </a:r>
            <a:endParaRPr lang="en-US" altLang="zh-CN" sz="4388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4388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4388" b="1" dirty="0">
                <a:solidFill>
                  <a:schemeClr val="bg1"/>
                </a:solidFill>
                <a:latin typeface="+mj-ea"/>
                <a:ea typeface="+mj-ea"/>
              </a:rPr>
              <a:t>录</a:t>
            </a:r>
            <a:endParaRPr lang="zh-CN" altLang="en-US" sz="3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56391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01952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02730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97709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71380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95627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42471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03509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020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p:txStyles>
    <p:titleStyle>
      <a:lvl1pPr algn="l" defTabSz="742913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29" indent="-185729" algn="l" defTabSz="742913" rtl="0" eaLnBrk="1" latinLnBrk="0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185" indent="-185729" algn="l" defTabSz="742913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40" indent="-185729" algn="l" defTabSz="742913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098" indent="-185729" algn="l" defTabSz="742913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555" indent="-185729" algn="l" defTabSz="742913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010" indent="-185729" algn="l" defTabSz="742913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467" indent="-185729" algn="l" defTabSz="742913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5924" indent="-185729" algn="l" defTabSz="742913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380" indent="-185729" algn="l" defTabSz="742913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13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57" algn="l" defTabSz="742913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13" algn="l" defTabSz="742913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370" algn="l" defTabSz="742913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826" algn="l" defTabSz="742913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282" algn="l" defTabSz="742913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8" algn="l" defTabSz="742913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195" algn="l" defTabSz="742913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652" algn="l" defTabSz="742913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 userDrawn="1">
          <p15:clr>
            <a:srgbClr val="F26B43"/>
          </p15:clr>
        </p15:guide>
        <p15:guide id="2" pos="3120" userDrawn="1">
          <p15:clr>
            <a:srgbClr val="F26B43"/>
          </p15:clr>
        </p15:guide>
        <p15:guide id="3" pos="156" userDrawn="1">
          <p15:clr>
            <a:srgbClr val="F26B43"/>
          </p15:clr>
        </p15:guide>
        <p15:guide id="4" pos="6084" userDrawn="1">
          <p15:clr>
            <a:srgbClr val="F26B43"/>
          </p15:clr>
        </p15:guide>
        <p15:guide id="5" orient="horz" pos="432" userDrawn="1">
          <p15:clr>
            <a:srgbClr val="F26B43"/>
          </p15:clr>
        </p15:guide>
        <p15:guide id="6" orient="horz" pos="472" userDrawn="1">
          <p15:clr>
            <a:srgbClr val="F26B43"/>
          </p15:clr>
        </p15:guide>
        <p15:guide id="7" orient="horz" pos="4104" userDrawn="1">
          <p15:clr>
            <a:srgbClr val="F26B43"/>
          </p15:clr>
        </p15:guide>
        <p15:guide id="8" orient="horz" pos="40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D2DA911-7E06-4BC0-93BE-B5F73DEFA1C2}"/>
              </a:ext>
            </a:extLst>
          </p:cNvPr>
          <p:cNvSpPr/>
          <p:nvPr userDrawn="1"/>
        </p:nvSpPr>
        <p:spPr>
          <a:xfrm>
            <a:off x="3859213" y="-4572000"/>
            <a:ext cx="949325" cy="811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FCAC1130-579C-4AA7-9FED-B18A3BCF90F8}"/>
              </a:ext>
            </a:extLst>
          </p:cNvPr>
          <p:cNvSpPr/>
          <p:nvPr userDrawn="1"/>
        </p:nvSpPr>
        <p:spPr>
          <a:xfrm>
            <a:off x="3714750" y="9093207"/>
            <a:ext cx="949325" cy="811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</p:spTree>
    <p:extLst>
      <p:ext uri="{BB962C8B-B14F-4D97-AF65-F5344CB8AC3E}">
        <p14:creationId xmlns:p14="http://schemas.microsoft.com/office/powerpoint/2010/main" val="416101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708" r:id="rId18"/>
    <p:sldLayoutId id="2147483661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120" userDrawn="1">
          <p15:clr>
            <a:srgbClr val="F26B43"/>
          </p15:clr>
        </p15:guide>
        <p15:guide id="3" pos="338" userDrawn="1">
          <p15:clr>
            <a:srgbClr val="F26B43"/>
          </p15:clr>
        </p15:guide>
        <p15:guide id="4" pos="589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9.png"/><Relationship Id="rId4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2.png"/><Relationship Id="rId4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3.png"/><Relationship Id="rId4" Type="http://schemas.openxmlformats.org/officeDocument/2006/relationships/image" Target="../media/image4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4.png"/><Relationship Id="rId4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1">
            <a:extLst>
              <a:ext uri="{FF2B5EF4-FFF2-40B4-BE49-F238E27FC236}">
                <a16:creationId xmlns:a16="http://schemas.microsoft.com/office/drawing/2014/main" id="{D5F3D8B8-541B-475D-AED2-11349A7D54F0}"/>
              </a:ext>
            </a:extLst>
          </p:cNvPr>
          <p:cNvSpPr txBox="1">
            <a:spLocks/>
          </p:cNvSpPr>
          <p:nvPr/>
        </p:nvSpPr>
        <p:spPr>
          <a:xfrm>
            <a:off x="3456292" y="1773555"/>
            <a:ext cx="5705221" cy="1779208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3800" b="1" dirty="0">
                <a:solidFill>
                  <a:schemeClr val="accent1"/>
                </a:solidFill>
                <a:cs typeface="+mn-ea"/>
                <a:sym typeface="+mn-lt"/>
              </a:rPr>
              <a:t>基于</a:t>
            </a:r>
            <a:r>
              <a:rPr lang="en-US" altLang="zh-CN" sz="3800" b="1" dirty="0">
                <a:solidFill>
                  <a:schemeClr val="accent1"/>
                </a:solidFill>
                <a:cs typeface="+mn-ea"/>
                <a:sym typeface="+mn-lt"/>
              </a:rPr>
              <a:t>Vue</a:t>
            </a:r>
            <a:r>
              <a:rPr lang="zh-CN" altLang="en-US" sz="3800" b="1" dirty="0">
                <a:solidFill>
                  <a:schemeClr val="accent1"/>
                </a:solidFill>
                <a:cs typeface="+mn-ea"/>
                <a:sym typeface="+mn-lt"/>
              </a:rPr>
              <a:t>和</a:t>
            </a:r>
            <a:r>
              <a:rPr lang="en-US" altLang="zh-CN" sz="3800" b="1" dirty="0">
                <a:solidFill>
                  <a:schemeClr val="accent1"/>
                </a:solidFill>
                <a:cs typeface="+mn-ea"/>
                <a:sym typeface="+mn-lt"/>
              </a:rPr>
              <a:t>SSM</a:t>
            </a:r>
            <a:r>
              <a:rPr lang="zh-CN" altLang="en-US" sz="3800" b="1" dirty="0">
                <a:solidFill>
                  <a:schemeClr val="accent1"/>
                </a:solidFill>
                <a:cs typeface="+mn-ea"/>
                <a:sym typeface="+mn-lt"/>
              </a:rPr>
              <a:t>的配煤管理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zh-CN" altLang="en-US" sz="3800" b="1" dirty="0">
                <a:solidFill>
                  <a:schemeClr val="accent1"/>
                </a:solidFill>
                <a:cs typeface="+mn-ea"/>
                <a:sym typeface="+mn-lt"/>
              </a:rPr>
              <a:t>系统开发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C464B2DD-202B-4386-8B6B-8E2DB09F7546}"/>
              </a:ext>
            </a:extLst>
          </p:cNvPr>
          <p:cNvSpPr txBox="1"/>
          <p:nvPr/>
        </p:nvSpPr>
        <p:spPr>
          <a:xfrm>
            <a:off x="5868141" y="4228995"/>
            <a:ext cx="2974020" cy="96654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275" dirty="0">
                <a:solidFill>
                  <a:schemeClr val="accent1"/>
                </a:solidFill>
                <a:cs typeface="+mn-ea"/>
                <a:sym typeface="+mn-lt"/>
              </a:rPr>
              <a:t>学         生：王艺娴 </a:t>
            </a:r>
            <a:endParaRPr lang="en-US" altLang="zh-CN" sz="2275" dirty="0">
              <a:solidFill>
                <a:schemeClr val="accent1"/>
              </a:solidFill>
              <a:cs typeface="+mn-ea"/>
              <a:sym typeface="+mn-lt"/>
            </a:endParaRPr>
          </a:p>
          <a:p>
            <a:pPr algn="r">
              <a:lnSpc>
                <a:spcPct val="130000"/>
              </a:lnSpc>
            </a:pPr>
            <a:r>
              <a:rPr lang="zh-CN" altLang="en-US" sz="2275" dirty="0">
                <a:solidFill>
                  <a:schemeClr val="accent1"/>
                </a:solidFill>
                <a:cs typeface="+mn-ea"/>
                <a:sym typeface="+mn-lt"/>
              </a:rPr>
              <a:t>指导老师：王春波  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12F855B-6482-4247-8DD0-5666489F33A1}"/>
              </a:ext>
            </a:extLst>
          </p:cNvPr>
          <p:cNvCxnSpPr/>
          <p:nvPr/>
        </p:nvCxnSpPr>
        <p:spPr>
          <a:xfrm>
            <a:off x="9161513" y="4141894"/>
            <a:ext cx="0" cy="1140750"/>
          </a:xfrm>
          <a:prstGeom prst="line">
            <a:avLst/>
          </a:prstGeom>
          <a:ln w="50800" cmpd="thickThin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9A322053-4C67-4987-BB13-BA133CF033A2}"/>
              </a:ext>
            </a:extLst>
          </p:cNvPr>
          <p:cNvSpPr/>
          <p:nvPr/>
        </p:nvSpPr>
        <p:spPr>
          <a:xfrm>
            <a:off x="872820" y="1964268"/>
            <a:ext cx="2072831" cy="273644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6678AB2-0CAA-4017-B552-22A04A606188}"/>
              </a:ext>
            </a:extLst>
          </p:cNvPr>
          <p:cNvGrpSpPr/>
          <p:nvPr/>
        </p:nvGrpSpPr>
        <p:grpSpPr>
          <a:xfrm>
            <a:off x="784423" y="1520946"/>
            <a:ext cx="2285455" cy="2672458"/>
            <a:chOff x="784423" y="1823459"/>
            <a:chExt cx="2285455" cy="2672458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E35A01B-E7B6-4763-AF16-01055CED3822}"/>
                </a:ext>
              </a:extLst>
            </p:cNvPr>
            <p:cNvSpPr txBox="1"/>
            <p:nvPr/>
          </p:nvSpPr>
          <p:spPr>
            <a:xfrm>
              <a:off x="784423" y="4003474"/>
              <a:ext cx="2285455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600" b="1" dirty="0">
                  <a:solidFill>
                    <a:schemeClr val="bg1"/>
                  </a:solidFill>
                  <a:cs typeface="+mn-ea"/>
                  <a:sym typeface="+mn-lt"/>
                </a:rPr>
                <a:t>本科毕设展示</a:t>
              </a: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B6B03D2-250C-4870-8A3B-F6C530DDA471}"/>
                </a:ext>
              </a:extLst>
            </p:cNvPr>
            <p:cNvGrpSpPr/>
            <p:nvPr/>
          </p:nvGrpSpPr>
          <p:grpSpPr>
            <a:xfrm>
              <a:off x="819381" y="1823459"/>
              <a:ext cx="2179706" cy="2251061"/>
              <a:chOff x="872820" y="1846856"/>
              <a:chExt cx="2179706" cy="2251061"/>
            </a:xfrm>
          </p:grpSpPr>
          <p:pic>
            <p:nvPicPr>
              <p:cNvPr id="18" name="Picture 2" descr="See the source image">
                <a:extLst>
                  <a:ext uri="{FF2B5EF4-FFF2-40B4-BE49-F238E27FC236}">
                    <a16:creationId xmlns:a16="http://schemas.microsoft.com/office/drawing/2014/main" id="{00447170-E9F3-4709-9C85-E26049FDDD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76405" b="2333"/>
              <a:stretch/>
            </p:blipFill>
            <p:spPr bwMode="auto">
              <a:xfrm>
                <a:off x="1220844" y="2201360"/>
                <a:ext cx="1494076" cy="15420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圆: 空心 1">
                <a:extLst>
                  <a:ext uri="{FF2B5EF4-FFF2-40B4-BE49-F238E27FC236}">
                    <a16:creationId xmlns:a16="http://schemas.microsoft.com/office/drawing/2014/main" id="{305A21FC-463A-46C6-B6F1-710FA7E5BA60}"/>
                  </a:ext>
                </a:extLst>
              </p:cNvPr>
              <p:cNvSpPr/>
              <p:nvPr/>
            </p:nvSpPr>
            <p:spPr>
              <a:xfrm>
                <a:off x="872820" y="1846856"/>
                <a:ext cx="2179706" cy="2251061"/>
              </a:xfrm>
              <a:prstGeom prst="donut">
                <a:avLst>
                  <a:gd name="adj" fmla="val 1674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4086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9F8976-2F10-453C-990D-E81CC0E96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90" y="-29510"/>
            <a:ext cx="8543925" cy="1325563"/>
          </a:xfrm>
        </p:spPr>
        <p:txBody>
          <a:bodyPr/>
          <a:lstStyle/>
          <a:p>
            <a:r>
              <a:rPr lang="en-US" altLang="zh-CN" sz="4000" dirty="0">
                <a:solidFill>
                  <a:srgbClr val="4472C4"/>
                </a:solidFill>
                <a:latin typeface="+mn-lt"/>
                <a:ea typeface="+mn-ea"/>
                <a:cs typeface="+mn-ea"/>
                <a:sym typeface="+mn-lt"/>
              </a:rPr>
              <a:t>2.3 </a:t>
            </a:r>
            <a:r>
              <a:rPr lang="zh-CN" altLang="en-US" sz="4000" dirty="0">
                <a:solidFill>
                  <a:srgbClr val="4472C4"/>
                </a:solidFill>
                <a:latin typeface="+mn-lt"/>
                <a:ea typeface="+mn-ea"/>
                <a:cs typeface="+mn-ea"/>
                <a:sym typeface="+mn-lt"/>
              </a:rPr>
              <a:t>系统创新点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4D46F5B-491A-44A9-8EC6-2DB06B805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cs typeface="+mn-ea"/>
                <a:sym typeface="+mn-lt"/>
              </a:rPr>
              <a:pPr/>
              <a:t>10</a:t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00D7A6E-5658-4CA6-B7E7-505103779B6C}"/>
              </a:ext>
            </a:extLst>
          </p:cNvPr>
          <p:cNvSpPr/>
          <p:nvPr/>
        </p:nvSpPr>
        <p:spPr>
          <a:xfrm>
            <a:off x="6573248" y="1390984"/>
            <a:ext cx="2773387" cy="4246243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>
              <a:cs typeface="+mn-ea"/>
              <a:sym typeface="+mn-lt"/>
            </a:endParaRPr>
          </a:p>
        </p:txBody>
      </p:sp>
      <p:sp>
        <p:nvSpPr>
          <p:cNvPr id="12" name="îŝḻíďê">
            <a:extLst>
              <a:ext uri="{FF2B5EF4-FFF2-40B4-BE49-F238E27FC236}">
                <a16:creationId xmlns:a16="http://schemas.microsoft.com/office/drawing/2014/main" id="{11622FC5-9903-47DA-8428-A562B50FB5BD}"/>
              </a:ext>
            </a:extLst>
          </p:cNvPr>
          <p:cNvSpPr txBox="1"/>
          <p:nvPr/>
        </p:nvSpPr>
        <p:spPr>
          <a:xfrm flipH="1">
            <a:off x="781351" y="2597162"/>
            <a:ext cx="2464901" cy="2847949"/>
          </a:xfrm>
          <a:prstGeom prst="rect">
            <a:avLst/>
          </a:prstGeom>
          <a:noFill/>
          <a:scene3d>
            <a:camera prst="perspectiveLeft">
              <a:rot lat="0" lon="0" rev="0"/>
            </a:camera>
            <a:lightRig rig="threePt" dir="t"/>
          </a:scene3d>
        </p:spPr>
        <p:txBody>
          <a:bodyPr wrap="square" lIns="74295" tIns="37148" rIns="74295" bIns="37148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lt"/>
              </a:rPr>
              <a:t>相较于传统基于可执行程序</a:t>
            </a:r>
            <a:r>
              <a: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lt"/>
              </a:rPr>
              <a:t>.exe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lt"/>
              </a:rPr>
              <a:t>开发的配煤系统，本系统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lt"/>
              </a:rPr>
              <a:t>首次将配煤系统网页化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  <a:sym typeface="+mn-lt"/>
              </a:rPr>
              <a:t>，并结合互联网产品的易用性、实时共享性以及企业配煤的专业性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。</a:t>
            </a:r>
          </a:p>
        </p:txBody>
      </p:sp>
      <p:sp>
        <p:nvSpPr>
          <p:cNvPr id="25" name="îŝḻíďê">
            <a:extLst>
              <a:ext uri="{FF2B5EF4-FFF2-40B4-BE49-F238E27FC236}">
                <a16:creationId xmlns:a16="http://schemas.microsoft.com/office/drawing/2014/main" id="{2949AA11-FB0A-4158-92A2-FBF136AB97FD}"/>
              </a:ext>
            </a:extLst>
          </p:cNvPr>
          <p:cNvSpPr txBox="1"/>
          <p:nvPr/>
        </p:nvSpPr>
        <p:spPr>
          <a:xfrm flipH="1">
            <a:off x="3659401" y="2562679"/>
            <a:ext cx="2745475" cy="2579068"/>
          </a:xfrm>
          <a:prstGeom prst="rect">
            <a:avLst/>
          </a:prstGeom>
          <a:noFill/>
          <a:scene3d>
            <a:camera prst="perspectiveRight">
              <a:rot lat="0" lon="21594000" rev="0"/>
            </a:camera>
            <a:lightRig rig="threePt" dir="t"/>
          </a:scene3d>
        </p:spPr>
        <p:txBody>
          <a:bodyPr wrap="square" lIns="74295" tIns="37148" rIns="74295" bIns="37148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800" dirty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对比一般的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循环嵌套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算法，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本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系统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通过对图搜索算法的研究，将方案算法的复杂度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从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仿宋" panose="02010609060101010101" pitchFamily="49" charset="-122"/>
              </a:rPr>
              <a:t>O(</a:t>
            </a:r>
            <a:r>
              <a:rPr lang="en-US" altLang="zh-CN" sz="1800" dirty="0" err="1">
                <a:effectLst/>
                <a:latin typeface="Times New Roman" panose="02020603050405020304" pitchFamily="18" charset="0"/>
                <a:ea typeface="仿宋" panose="02010609060101010101" pitchFamily="49" charset="-122"/>
              </a:rPr>
              <a:t>n</a:t>
            </a:r>
            <a:r>
              <a:rPr lang="en-US" altLang="zh-CN" sz="1800" baseline="30000" dirty="0" err="1">
                <a:effectLst/>
                <a:latin typeface="Times New Roman" panose="02020603050405020304" pitchFamily="18" charset="0"/>
                <a:ea typeface="仿宋" panose="02010609060101010101" pitchFamily="49" charset="-122"/>
              </a:rPr>
              <a:t>2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仿宋" panose="02010609060101010101" pitchFamily="49" charset="-122"/>
              </a:rPr>
              <a:t>)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仿宋" panose="02010609060101010101" pitchFamily="49" charset="-122"/>
              </a:rPr>
              <a:t>降低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仿宋" panose="02010609060101010101" pitchFamily="49" charset="-122"/>
              </a:rPr>
              <a:t>O(n)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，很大程度上</a:t>
            </a:r>
            <a:r>
              <a:rPr lang="zh-CN" altLang="zh-CN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削减了运算的时间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E50835E-44AA-4D00-A491-AA505D1E06D6}"/>
              </a:ext>
            </a:extLst>
          </p:cNvPr>
          <p:cNvGrpSpPr/>
          <p:nvPr/>
        </p:nvGrpSpPr>
        <p:grpSpPr>
          <a:xfrm>
            <a:off x="3799861" y="1658374"/>
            <a:ext cx="2493501" cy="880510"/>
            <a:chOff x="3707526" y="2376964"/>
            <a:chExt cx="2493501" cy="880510"/>
          </a:xfrm>
        </p:grpSpPr>
        <p:sp>
          <p:nvSpPr>
            <p:cNvPr id="22" name="light-bulb_62830">
              <a:extLst>
                <a:ext uri="{FF2B5EF4-FFF2-40B4-BE49-F238E27FC236}">
                  <a16:creationId xmlns:a16="http://schemas.microsoft.com/office/drawing/2014/main" id="{C036B83C-BCF9-419B-94CE-0B74C3D6541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750201" y="2376964"/>
              <a:ext cx="409632" cy="409500"/>
            </a:xfrm>
            <a:custGeom>
              <a:avLst/>
              <a:gdLst>
                <a:gd name="connsiteX0" fmla="*/ 291327 w 608430"/>
                <a:gd name="connsiteY0" fmla="*/ 232337 h 608239"/>
                <a:gd name="connsiteX1" fmla="*/ 296219 w 608430"/>
                <a:gd name="connsiteY1" fmla="*/ 235039 h 608239"/>
                <a:gd name="connsiteX2" fmla="*/ 304232 w 608430"/>
                <a:gd name="connsiteY2" fmla="*/ 238780 h 608239"/>
                <a:gd name="connsiteX3" fmla="*/ 312246 w 608430"/>
                <a:gd name="connsiteY3" fmla="*/ 235039 h 608239"/>
                <a:gd name="connsiteX4" fmla="*/ 317241 w 608430"/>
                <a:gd name="connsiteY4" fmla="*/ 232337 h 608239"/>
                <a:gd name="connsiteX5" fmla="*/ 323173 w 608430"/>
                <a:gd name="connsiteY5" fmla="*/ 235454 h 608239"/>
                <a:gd name="connsiteX6" fmla="*/ 325359 w 608430"/>
                <a:gd name="connsiteY6" fmla="*/ 242936 h 608239"/>
                <a:gd name="connsiteX7" fmla="*/ 304232 w 608430"/>
                <a:gd name="connsiteY7" fmla="*/ 363165 h 608239"/>
                <a:gd name="connsiteX8" fmla="*/ 283106 w 608430"/>
                <a:gd name="connsiteY8" fmla="*/ 243040 h 608239"/>
                <a:gd name="connsiteX9" fmla="*/ 285499 w 608430"/>
                <a:gd name="connsiteY9" fmla="*/ 235454 h 608239"/>
                <a:gd name="connsiteX10" fmla="*/ 291327 w 608430"/>
                <a:gd name="connsiteY10" fmla="*/ 232337 h 608239"/>
                <a:gd name="connsiteX11" fmla="*/ 304233 w 608430"/>
                <a:gd name="connsiteY11" fmla="*/ 124019 h 608239"/>
                <a:gd name="connsiteX12" fmla="*/ 408192 w 608430"/>
                <a:gd name="connsiteY12" fmla="*/ 220890 h 608239"/>
                <a:gd name="connsiteX13" fmla="*/ 375724 w 608430"/>
                <a:gd name="connsiteY13" fmla="*/ 308406 h 608239"/>
                <a:gd name="connsiteX14" fmla="*/ 338366 w 608430"/>
                <a:gd name="connsiteY14" fmla="*/ 389063 h 608239"/>
                <a:gd name="connsiteX15" fmla="*/ 320779 w 608430"/>
                <a:gd name="connsiteY15" fmla="*/ 389063 h 608239"/>
                <a:gd name="connsiteX16" fmla="*/ 345858 w 608430"/>
                <a:gd name="connsiteY16" fmla="*/ 246459 h 608239"/>
                <a:gd name="connsiteX17" fmla="*/ 345962 w 608430"/>
                <a:gd name="connsiteY17" fmla="*/ 246147 h 608239"/>
                <a:gd name="connsiteX18" fmla="*/ 338990 w 608430"/>
                <a:gd name="connsiteY18" fmla="*/ 221825 h 608239"/>
                <a:gd name="connsiteX19" fmla="*/ 317241 w 608430"/>
                <a:gd name="connsiteY19" fmla="*/ 211535 h 608239"/>
                <a:gd name="connsiteX20" fmla="*/ 304233 w 608430"/>
                <a:gd name="connsiteY20" fmla="*/ 214965 h 608239"/>
                <a:gd name="connsiteX21" fmla="*/ 291329 w 608430"/>
                <a:gd name="connsiteY21" fmla="*/ 211535 h 608239"/>
                <a:gd name="connsiteX22" fmla="*/ 269788 w 608430"/>
                <a:gd name="connsiteY22" fmla="*/ 221929 h 608239"/>
                <a:gd name="connsiteX23" fmla="*/ 262503 w 608430"/>
                <a:gd name="connsiteY23" fmla="*/ 246147 h 608239"/>
                <a:gd name="connsiteX24" fmla="*/ 262607 w 608430"/>
                <a:gd name="connsiteY24" fmla="*/ 246459 h 608239"/>
                <a:gd name="connsiteX25" fmla="*/ 287687 w 608430"/>
                <a:gd name="connsiteY25" fmla="*/ 389063 h 608239"/>
                <a:gd name="connsiteX26" fmla="*/ 270204 w 608430"/>
                <a:gd name="connsiteY26" fmla="*/ 389063 h 608239"/>
                <a:gd name="connsiteX27" fmla="*/ 232845 w 608430"/>
                <a:gd name="connsiteY27" fmla="*/ 308303 h 608239"/>
                <a:gd name="connsiteX28" fmla="*/ 200377 w 608430"/>
                <a:gd name="connsiteY28" fmla="*/ 220890 h 608239"/>
                <a:gd name="connsiteX29" fmla="*/ 304233 w 608430"/>
                <a:gd name="connsiteY29" fmla="*/ 124019 h 608239"/>
                <a:gd name="connsiteX30" fmla="*/ 304195 w 608430"/>
                <a:gd name="connsiteY30" fmla="*/ 89961 h 608239"/>
                <a:gd name="connsiteX31" fmla="*/ 166184 w 608430"/>
                <a:gd name="connsiteY31" fmla="*/ 220907 h 608239"/>
                <a:gd name="connsiteX32" fmla="*/ 204590 w 608430"/>
                <a:gd name="connsiteY32" fmla="*/ 327535 h 608239"/>
                <a:gd name="connsiteX33" fmla="*/ 237688 w 608430"/>
                <a:gd name="connsiteY33" fmla="*/ 406623 h 608239"/>
                <a:gd name="connsiteX34" fmla="*/ 251114 w 608430"/>
                <a:gd name="connsiteY34" fmla="*/ 422731 h 608239"/>
                <a:gd name="connsiteX35" fmla="*/ 239041 w 608430"/>
                <a:gd name="connsiteY35" fmla="*/ 438944 h 608239"/>
                <a:gd name="connsiteX36" fmla="*/ 248720 w 608430"/>
                <a:gd name="connsiteY36" fmla="*/ 454325 h 608239"/>
                <a:gd name="connsiteX37" fmla="*/ 239041 w 608430"/>
                <a:gd name="connsiteY37" fmla="*/ 469602 h 608239"/>
                <a:gd name="connsiteX38" fmla="*/ 256110 w 608430"/>
                <a:gd name="connsiteY38" fmla="*/ 486646 h 608239"/>
                <a:gd name="connsiteX39" fmla="*/ 266518 w 608430"/>
                <a:gd name="connsiteY39" fmla="*/ 486646 h 608239"/>
                <a:gd name="connsiteX40" fmla="*/ 304195 w 608430"/>
                <a:gd name="connsiteY40" fmla="*/ 518135 h 608239"/>
                <a:gd name="connsiteX41" fmla="*/ 341977 w 608430"/>
                <a:gd name="connsiteY41" fmla="*/ 486646 h 608239"/>
                <a:gd name="connsiteX42" fmla="*/ 352385 w 608430"/>
                <a:gd name="connsiteY42" fmla="*/ 486646 h 608239"/>
                <a:gd name="connsiteX43" fmla="*/ 369454 w 608430"/>
                <a:gd name="connsiteY43" fmla="*/ 469602 h 608239"/>
                <a:gd name="connsiteX44" fmla="*/ 359774 w 608430"/>
                <a:gd name="connsiteY44" fmla="*/ 454325 h 608239"/>
                <a:gd name="connsiteX45" fmla="*/ 369454 w 608430"/>
                <a:gd name="connsiteY45" fmla="*/ 438944 h 608239"/>
                <a:gd name="connsiteX46" fmla="*/ 357485 w 608430"/>
                <a:gd name="connsiteY46" fmla="*/ 422731 h 608239"/>
                <a:gd name="connsiteX47" fmla="*/ 370911 w 608430"/>
                <a:gd name="connsiteY47" fmla="*/ 406623 h 608239"/>
                <a:gd name="connsiteX48" fmla="*/ 403905 w 608430"/>
                <a:gd name="connsiteY48" fmla="*/ 327535 h 608239"/>
                <a:gd name="connsiteX49" fmla="*/ 442206 w 608430"/>
                <a:gd name="connsiteY49" fmla="*/ 220907 h 608239"/>
                <a:gd name="connsiteX50" fmla="*/ 304195 w 608430"/>
                <a:gd name="connsiteY50" fmla="*/ 89961 h 608239"/>
                <a:gd name="connsiteX51" fmla="*/ 341872 w 608430"/>
                <a:gd name="connsiteY51" fmla="*/ 65 h 608239"/>
                <a:gd name="connsiteX52" fmla="*/ 347077 w 608430"/>
                <a:gd name="connsiteY52" fmla="*/ 3598 h 608239"/>
                <a:gd name="connsiteX53" fmla="*/ 401719 w 608430"/>
                <a:gd name="connsiteY53" fmla="*/ 46416 h 608239"/>
                <a:gd name="connsiteX54" fmla="*/ 443351 w 608430"/>
                <a:gd name="connsiteY54" fmla="*/ 34776 h 608239"/>
                <a:gd name="connsiteX55" fmla="*/ 449700 w 608430"/>
                <a:gd name="connsiteY55" fmla="*/ 34984 h 608239"/>
                <a:gd name="connsiteX56" fmla="*/ 453239 w 608430"/>
                <a:gd name="connsiteY56" fmla="*/ 40284 h 608239"/>
                <a:gd name="connsiteX57" fmla="*/ 515479 w 608430"/>
                <a:gd name="connsiteY57" fmla="*/ 103471 h 608239"/>
                <a:gd name="connsiteX58" fmla="*/ 529946 w 608430"/>
                <a:gd name="connsiteY58" fmla="*/ 102744 h 608239"/>
                <a:gd name="connsiteX59" fmla="*/ 535879 w 608430"/>
                <a:gd name="connsiteY59" fmla="*/ 105134 h 608239"/>
                <a:gd name="connsiteX60" fmla="*/ 537336 w 608430"/>
                <a:gd name="connsiteY60" fmla="*/ 111369 h 608239"/>
                <a:gd name="connsiteX61" fmla="*/ 539314 w 608430"/>
                <a:gd name="connsiteY61" fmla="*/ 167905 h 608239"/>
                <a:gd name="connsiteX62" fmla="*/ 587191 w 608430"/>
                <a:gd name="connsiteY62" fmla="*/ 198251 h 608239"/>
                <a:gd name="connsiteX63" fmla="*/ 591770 w 608430"/>
                <a:gd name="connsiteY63" fmla="*/ 202616 h 608239"/>
                <a:gd name="connsiteX64" fmla="*/ 590938 w 608430"/>
                <a:gd name="connsiteY64" fmla="*/ 208852 h 608239"/>
                <a:gd name="connsiteX65" fmla="*/ 605821 w 608430"/>
                <a:gd name="connsiteY65" fmla="*/ 310076 h 608239"/>
                <a:gd name="connsiteX66" fmla="*/ 608423 w 608430"/>
                <a:gd name="connsiteY66" fmla="*/ 315896 h 608239"/>
                <a:gd name="connsiteX67" fmla="*/ 605301 w 608430"/>
                <a:gd name="connsiteY67" fmla="*/ 321300 h 608239"/>
                <a:gd name="connsiteX68" fmla="*/ 582403 w 608430"/>
                <a:gd name="connsiteY68" fmla="*/ 420029 h 608239"/>
                <a:gd name="connsiteX69" fmla="*/ 582715 w 608430"/>
                <a:gd name="connsiteY69" fmla="*/ 426369 h 608239"/>
                <a:gd name="connsiteX70" fmla="*/ 577719 w 608430"/>
                <a:gd name="connsiteY70" fmla="*/ 430318 h 608239"/>
                <a:gd name="connsiteX71" fmla="*/ 527865 w 608430"/>
                <a:gd name="connsiteY71" fmla="*/ 456507 h 608239"/>
                <a:gd name="connsiteX72" fmla="*/ 521412 w 608430"/>
                <a:gd name="connsiteY72" fmla="*/ 511796 h 608239"/>
                <a:gd name="connsiteX73" fmla="*/ 521620 w 608430"/>
                <a:gd name="connsiteY73" fmla="*/ 513666 h 608239"/>
                <a:gd name="connsiteX74" fmla="*/ 514751 w 608430"/>
                <a:gd name="connsiteY74" fmla="*/ 520526 h 608239"/>
                <a:gd name="connsiteX75" fmla="*/ 513502 w 608430"/>
                <a:gd name="connsiteY75" fmla="*/ 520422 h 608239"/>
                <a:gd name="connsiteX76" fmla="*/ 490396 w 608430"/>
                <a:gd name="connsiteY76" fmla="*/ 518239 h 608239"/>
                <a:gd name="connsiteX77" fmla="*/ 432110 w 608430"/>
                <a:gd name="connsiteY77" fmla="*/ 576749 h 608239"/>
                <a:gd name="connsiteX78" fmla="*/ 428155 w 608430"/>
                <a:gd name="connsiteY78" fmla="*/ 581738 h 608239"/>
                <a:gd name="connsiteX79" fmla="*/ 421806 w 608430"/>
                <a:gd name="connsiteY79" fmla="*/ 581426 h 608239"/>
                <a:gd name="connsiteX80" fmla="*/ 377052 w 608430"/>
                <a:gd name="connsiteY80" fmla="*/ 566461 h 608239"/>
                <a:gd name="connsiteX81" fmla="*/ 323242 w 608430"/>
                <a:gd name="connsiteY81" fmla="*/ 605017 h 608239"/>
                <a:gd name="connsiteX82" fmla="*/ 321889 w 608430"/>
                <a:gd name="connsiteY82" fmla="*/ 606576 h 608239"/>
                <a:gd name="connsiteX83" fmla="*/ 320120 w 608430"/>
                <a:gd name="connsiteY83" fmla="*/ 607615 h 608239"/>
                <a:gd name="connsiteX84" fmla="*/ 320016 w 608430"/>
                <a:gd name="connsiteY84" fmla="*/ 607719 h 608239"/>
                <a:gd name="connsiteX85" fmla="*/ 319703 w 608430"/>
                <a:gd name="connsiteY85" fmla="*/ 607823 h 608239"/>
                <a:gd name="connsiteX86" fmla="*/ 317830 w 608430"/>
                <a:gd name="connsiteY86" fmla="*/ 608135 h 608239"/>
                <a:gd name="connsiteX87" fmla="*/ 317414 w 608430"/>
                <a:gd name="connsiteY87" fmla="*/ 608239 h 608239"/>
                <a:gd name="connsiteX88" fmla="*/ 315852 w 608430"/>
                <a:gd name="connsiteY88" fmla="*/ 608031 h 608239"/>
                <a:gd name="connsiteX89" fmla="*/ 315124 w 608430"/>
                <a:gd name="connsiteY89" fmla="*/ 607823 h 608239"/>
                <a:gd name="connsiteX90" fmla="*/ 313771 w 608430"/>
                <a:gd name="connsiteY90" fmla="*/ 607096 h 608239"/>
                <a:gd name="connsiteX91" fmla="*/ 313667 w 608430"/>
                <a:gd name="connsiteY91" fmla="*/ 607096 h 608239"/>
                <a:gd name="connsiteX92" fmla="*/ 311897 w 608430"/>
                <a:gd name="connsiteY92" fmla="*/ 605537 h 608239"/>
                <a:gd name="connsiteX93" fmla="*/ 261210 w 608430"/>
                <a:gd name="connsiteY93" fmla="*/ 572488 h 608239"/>
                <a:gd name="connsiteX94" fmla="*/ 214374 w 608430"/>
                <a:gd name="connsiteY94" fmla="*/ 592546 h 608239"/>
                <a:gd name="connsiteX95" fmla="*/ 208025 w 608430"/>
                <a:gd name="connsiteY95" fmla="*/ 593585 h 608239"/>
                <a:gd name="connsiteX96" fmla="*/ 203549 w 608430"/>
                <a:gd name="connsiteY96" fmla="*/ 589117 h 608239"/>
                <a:gd name="connsiteX97" fmla="*/ 146825 w 608430"/>
                <a:gd name="connsiteY97" fmla="*/ 536114 h 608239"/>
                <a:gd name="connsiteX98" fmla="*/ 115497 w 608430"/>
                <a:gd name="connsiteY98" fmla="*/ 540999 h 608239"/>
                <a:gd name="connsiteX99" fmla="*/ 109252 w 608430"/>
                <a:gd name="connsiteY99" fmla="*/ 539752 h 608239"/>
                <a:gd name="connsiteX100" fmla="*/ 106754 w 608430"/>
                <a:gd name="connsiteY100" fmla="*/ 533828 h 608239"/>
                <a:gd name="connsiteX101" fmla="*/ 94889 w 608430"/>
                <a:gd name="connsiteY101" fmla="*/ 479163 h 608239"/>
                <a:gd name="connsiteX102" fmla="*/ 42745 w 608430"/>
                <a:gd name="connsiteY102" fmla="*/ 458586 h 608239"/>
                <a:gd name="connsiteX103" fmla="*/ 37332 w 608430"/>
                <a:gd name="connsiteY103" fmla="*/ 455260 h 608239"/>
                <a:gd name="connsiteX104" fmla="*/ 37020 w 608430"/>
                <a:gd name="connsiteY104" fmla="*/ 448817 h 608239"/>
                <a:gd name="connsiteX105" fmla="*/ 45243 w 608430"/>
                <a:gd name="connsiteY105" fmla="*/ 392489 h 608239"/>
                <a:gd name="connsiteX106" fmla="*/ 3818 w 608430"/>
                <a:gd name="connsiteY106" fmla="*/ 353309 h 608239"/>
                <a:gd name="connsiteX107" fmla="*/ 71 w 608430"/>
                <a:gd name="connsiteY107" fmla="*/ 348113 h 608239"/>
                <a:gd name="connsiteX108" fmla="*/ 2153 w 608430"/>
                <a:gd name="connsiteY108" fmla="*/ 342189 h 608239"/>
                <a:gd name="connsiteX109" fmla="*/ 30359 w 608430"/>
                <a:gd name="connsiteY109" fmla="*/ 292304 h 608239"/>
                <a:gd name="connsiteX110" fmla="*/ 6108 w 608430"/>
                <a:gd name="connsiteY110" fmla="*/ 240341 h 608239"/>
                <a:gd name="connsiteX111" fmla="*/ 4547 w 608430"/>
                <a:gd name="connsiteY111" fmla="*/ 234210 h 608239"/>
                <a:gd name="connsiteX112" fmla="*/ 8710 w 608430"/>
                <a:gd name="connsiteY112" fmla="*/ 229325 h 608239"/>
                <a:gd name="connsiteX113" fmla="*/ 52944 w 608430"/>
                <a:gd name="connsiteY113" fmla="*/ 193887 h 608239"/>
                <a:gd name="connsiteX114" fmla="*/ 48989 w 608430"/>
                <a:gd name="connsiteY114" fmla="*/ 137351 h 608239"/>
                <a:gd name="connsiteX115" fmla="*/ 49822 w 608430"/>
                <a:gd name="connsiteY115" fmla="*/ 131011 h 608239"/>
                <a:gd name="connsiteX116" fmla="*/ 55442 w 608430"/>
                <a:gd name="connsiteY116" fmla="*/ 127998 h 608239"/>
                <a:gd name="connsiteX117" fmla="*/ 124656 w 608430"/>
                <a:gd name="connsiteY117" fmla="*/ 58159 h 608239"/>
                <a:gd name="connsiteX118" fmla="*/ 127674 w 608430"/>
                <a:gd name="connsiteY118" fmla="*/ 52443 h 608239"/>
                <a:gd name="connsiteX119" fmla="*/ 133919 w 608430"/>
                <a:gd name="connsiteY119" fmla="*/ 51612 h 608239"/>
                <a:gd name="connsiteX120" fmla="*/ 170139 w 608430"/>
                <a:gd name="connsiteY120" fmla="*/ 58991 h 608239"/>
                <a:gd name="connsiteX121" fmla="*/ 225614 w 608430"/>
                <a:gd name="connsiteY121" fmla="*/ 10250 h 608239"/>
                <a:gd name="connsiteX122" fmla="*/ 230402 w 608430"/>
                <a:gd name="connsiteY122" fmla="*/ 6092 h 608239"/>
                <a:gd name="connsiteX123" fmla="*/ 236543 w 608430"/>
                <a:gd name="connsiteY123" fmla="*/ 7651 h 608239"/>
                <a:gd name="connsiteX124" fmla="*/ 285357 w 608430"/>
                <a:gd name="connsiteY124" fmla="*/ 31346 h 608239"/>
                <a:gd name="connsiteX125" fmla="*/ 335836 w 608430"/>
                <a:gd name="connsiteY125" fmla="*/ 2247 h 608239"/>
                <a:gd name="connsiteX126" fmla="*/ 341872 w 608430"/>
                <a:gd name="connsiteY126" fmla="*/ 65 h 60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08430" h="608239">
                  <a:moveTo>
                    <a:pt x="291327" y="232337"/>
                  </a:moveTo>
                  <a:cubicBezTo>
                    <a:pt x="293617" y="232337"/>
                    <a:pt x="295386" y="234000"/>
                    <a:pt x="296219" y="235039"/>
                  </a:cubicBezTo>
                  <a:cubicBezTo>
                    <a:pt x="298196" y="237429"/>
                    <a:pt x="301110" y="238780"/>
                    <a:pt x="304232" y="238780"/>
                  </a:cubicBezTo>
                  <a:cubicBezTo>
                    <a:pt x="307354" y="238780"/>
                    <a:pt x="310268" y="237429"/>
                    <a:pt x="312246" y="235039"/>
                  </a:cubicBezTo>
                  <a:cubicBezTo>
                    <a:pt x="313078" y="234000"/>
                    <a:pt x="314848" y="232337"/>
                    <a:pt x="317241" y="232337"/>
                  </a:cubicBezTo>
                  <a:cubicBezTo>
                    <a:pt x="319219" y="232337"/>
                    <a:pt x="321508" y="233480"/>
                    <a:pt x="323173" y="235454"/>
                  </a:cubicBezTo>
                  <a:cubicBezTo>
                    <a:pt x="324214" y="236701"/>
                    <a:pt x="325983" y="239299"/>
                    <a:pt x="325359" y="242936"/>
                  </a:cubicBezTo>
                  <a:lnTo>
                    <a:pt x="304232" y="363165"/>
                  </a:lnTo>
                  <a:lnTo>
                    <a:pt x="283106" y="243040"/>
                  </a:lnTo>
                  <a:cubicBezTo>
                    <a:pt x="282585" y="239299"/>
                    <a:pt x="284667" y="236494"/>
                    <a:pt x="285499" y="235454"/>
                  </a:cubicBezTo>
                  <a:cubicBezTo>
                    <a:pt x="287164" y="233584"/>
                    <a:pt x="289454" y="232337"/>
                    <a:pt x="291327" y="232337"/>
                  </a:cubicBezTo>
                  <a:close/>
                  <a:moveTo>
                    <a:pt x="304233" y="124019"/>
                  </a:moveTo>
                  <a:cubicBezTo>
                    <a:pt x="361572" y="124019"/>
                    <a:pt x="408192" y="167465"/>
                    <a:pt x="408192" y="220890"/>
                  </a:cubicBezTo>
                  <a:cubicBezTo>
                    <a:pt x="408192" y="260802"/>
                    <a:pt x="393103" y="282838"/>
                    <a:pt x="375724" y="308406"/>
                  </a:cubicBezTo>
                  <a:cubicBezTo>
                    <a:pt x="361260" y="329610"/>
                    <a:pt x="343673" y="355283"/>
                    <a:pt x="338366" y="389063"/>
                  </a:cubicBezTo>
                  <a:lnTo>
                    <a:pt x="320779" y="389063"/>
                  </a:lnTo>
                  <a:lnTo>
                    <a:pt x="345858" y="246459"/>
                  </a:lnTo>
                  <a:cubicBezTo>
                    <a:pt x="345962" y="246355"/>
                    <a:pt x="345962" y="246251"/>
                    <a:pt x="345962" y="246147"/>
                  </a:cubicBezTo>
                  <a:cubicBezTo>
                    <a:pt x="347315" y="237416"/>
                    <a:pt x="344713" y="228581"/>
                    <a:pt x="338990" y="221825"/>
                  </a:cubicBezTo>
                  <a:cubicBezTo>
                    <a:pt x="333371" y="215381"/>
                    <a:pt x="325254" y="211535"/>
                    <a:pt x="317241" y="211535"/>
                  </a:cubicBezTo>
                  <a:cubicBezTo>
                    <a:pt x="312662" y="211535"/>
                    <a:pt x="308187" y="212783"/>
                    <a:pt x="304233" y="214965"/>
                  </a:cubicBezTo>
                  <a:cubicBezTo>
                    <a:pt x="300278" y="212783"/>
                    <a:pt x="295804" y="211535"/>
                    <a:pt x="291329" y="211535"/>
                  </a:cubicBezTo>
                  <a:cubicBezTo>
                    <a:pt x="283316" y="211535"/>
                    <a:pt x="275511" y="215277"/>
                    <a:pt x="269788" y="221929"/>
                  </a:cubicBezTo>
                  <a:cubicBezTo>
                    <a:pt x="263856" y="228685"/>
                    <a:pt x="261254" y="237520"/>
                    <a:pt x="262503" y="246147"/>
                  </a:cubicBezTo>
                  <a:cubicBezTo>
                    <a:pt x="262607" y="246251"/>
                    <a:pt x="262607" y="246355"/>
                    <a:pt x="262607" y="246459"/>
                  </a:cubicBezTo>
                  <a:lnTo>
                    <a:pt x="287687" y="389063"/>
                  </a:lnTo>
                  <a:lnTo>
                    <a:pt x="270204" y="389063"/>
                  </a:lnTo>
                  <a:cubicBezTo>
                    <a:pt x="264897" y="355283"/>
                    <a:pt x="247310" y="329506"/>
                    <a:pt x="232845" y="308303"/>
                  </a:cubicBezTo>
                  <a:cubicBezTo>
                    <a:pt x="215362" y="282838"/>
                    <a:pt x="200377" y="260802"/>
                    <a:pt x="200377" y="220890"/>
                  </a:cubicBezTo>
                  <a:cubicBezTo>
                    <a:pt x="200377" y="167465"/>
                    <a:pt x="246998" y="124019"/>
                    <a:pt x="304233" y="124019"/>
                  </a:cubicBezTo>
                  <a:close/>
                  <a:moveTo>
                    <a:pt x="304195" y="89961"/>
                  </a:moveTo>
                  <a:cubicBezTo>
                    <a:pt x="228112" y="89961"/>
                    <a:pt x="166184" y="148783"/>
                    <a:pt x="166184" y="220907"/>
                  </a:cubicBezTo>
                  <a:cubicBezTo>
                    <a:pt x="166184" y="271311"/>
                    <a:pt x="185751" y="299891"/>
                    <a:pt x="204590" y="327535"/>
                  </a:cubicBezTo>
                  <a:cubicBezTo>
                    <a:pt x="220410" y="350503"/>
                    <a:pt x="236647" y="374406"/>
                    <a:pt x="237688" y="406623"/>
                  </a:cubicBezTo>
                  <a:cubicBezTo>
                    <a:pt x="237896" y="414521"/>
                    <a:pt x="243620" y="421068"/>
                    <a:pt x="251114" y="422731"/>
                  </a:cubicBezTo>
                  <a:cubicBezTo>
                    <a:pt x="244141" y="424810"/>
                    <a:pt x="239041" y="431357"/>
                    <a:pt x="239041" y="438944"/>
                  </a:cubicBezTo>
                  <a:cubicBezTo>
                    <a:pt x="239041" y="445699"/>
                    <a:pt x="242996" y="451519"/>
                    <a:pt x="248720" y="454325"/>
                  </a:cubicBezTo>
                  <a:cubicBezTo>
                    <a:pt x="242996" y="457027"/>
                    <a:pt x="239041" y="462847"/>
                    <a:pt x="239041" y="469602"/>
                  </a:cubicBezTo>
                  <a:cubicBezTo>
                    <a:pt x="239041" y="479059"/>
                    <a:pt x="246639" y="486646"/>
                    <a:pt x="256110" y="486646"/>
                  </a:cubicBezTo>
                  <a:lnTo>
                    <a:pt x="266518" y="486646"/>
                  </a:lnTo>
                  <a:cubicBezTo>
                    <a:pt x="269745" y="504521"/>
                    <a:pt x="285357" y="518135"/>
                    <a:pt x="304195" y="518135"/>
                  </a:cubicBezTo>
                  <a:cubicBezTo>
                    <a:pt x="323034" y="518135"/>
                    <a:pt x="338750" y="504521"/>
                    <a:pt x="341977" y="486646"/>
                  </a:cubicBezTo>
                  <a:lnTo>
                    <a:pt x="352385" y="486646"/>
                  </a:lnTo>
                  <a:cubicBezTo>
                    <a:pt x="361752" y="486646"/>
                    <a:pt x="369454" y="479059"/>
                    <a:pt x="369454" y="469602"/>
                  </a:cubicBezTo>
                  <a:cubicBezTo>
                    <a:pt x="369454" y="462847"/>
                    <a:pt x="365499" y="457027"/>
                    <a:pt x="359774" y="454325"/>
                  </a:cubicBezTo>
                  <a:cubicBezTo>
                    <a:pt x="365499" y="451519"/>
                    <a:pt x="369454" y="445699"/>
                    <a:pt x="369454" y="438944"/>
                  </a:cubicBezTo>
                  <a:cubicBezTo>
                    <a:pt x="369454" y="431357"/>
                    <a:pt x="364354" y="424914"/>
                    <a:pt x="357485" y="422731"/>
                  </a:cubicBezTo>
                  <a:cubicBezTo>
                    <a:pt x="364978" y="421172"/>
                    <a:pt x="370599" y="414625"/>
                    <a:pt x="370911" y="406623"/>
                  </a:cubicBezTo>
                  <a:cubicBezTo>
                    <a:pt x="371848" y="374406"/>
                    <a:pt x="388084" y="350607"/>
                    <a:pt x="403905" y="327535"/>
                  </a:cubicBezTo>
                  <a:cubicBezTo>
                    <a:pt x="422743" y="299891"/>
                    <a:pt x="442206" y="271311"/>
                    <a:pt x="442206" y="220907"/>
                  </a:cubicBezTo>
                  <a:cubicBezTo>
                    <a:pt x="442206" y="148783"/>
                    <a:pt x="380278" y="89961"/>
                    <a:pt x="304195" y="89961"/>
                  </a:cubicBezTo>
                  <a:close/>
                  <a:moveTo>
                    <a:pt x="341872" y="65"/>
                  </a:moveTo>
                  <a:cubicBezTo>
                    <a:pt x="344058" y="273"/>
                    <a:pt x="346036" y="1624"/>
                    <a:pt x="347077" y="3598"/>
                  </a:cubicBezTo>
                  <a:cubicBezTo>
                    <a:pt x="363001" y="33217"/>
                    <a:pt x="379862" y="46416"/>
                    <a:pt x="401719" y="46416"/>
                  </a:cubicBezTo>
                  <a:cubicBezTo>
                    <a:pt x="413480" y="46416"/>
                    <a:pt x="427115" y="42674"/>
                    <a:pt x="443351" y="34776"/>
                  </a:cubicBezTo>
                  <a:cubicBezTo>
                    <a:pt x="445329" y="33841"/>
                    <a:pt x="447723" y="33945"/>
                    <a:pt x="449700" y="34984"/>
                  </a:cubicBezTo>
                  <a:cubicBezTo>
                    <a:pt x="451678" y="36127"/>
                    <a:pt x="453031" y="38102"/>
                    <a:pt x="453239" y="40284"/>
                  </a:cubicBezTo>
                  <a:cubicBezTo>
                    <a:pt x="458131" y="85180"/>
                    <a:pt x="476241" y="103471"/>
                    <a:pt x="515479" y="103471"/>
                  </a:cubicBezTo>
                  <a:cubicBezTo>
                    <a:pt x="519955" y="103471"/>
                    <a:pt x="524846" y="103263"/>
                    <a:pt x="529946" y="102744"/>
                  </a:cubicBezTo>
                  <a:cubicBezTo>
                    <a:pt x="532132" y="102536"/>
                    <a:pt x="534422" y="103471"/>
                    <a:pt x="535879" y="105134"/>
                  </a:cubicBezTo>
                  <a:cubicBezTo>
                    <a:pt x="537336" y="106901"/>
                    <a:pt x="537856" y="109187"/>
                    <a:pt x="537336" y="111369"/>
                  </a:cubicBezTo>
                  <a:cubicBezTo>
                    <a:pt x="530883" y="136416"/>
                    <a:pt x="531508" y="154291"/>
                    <a:pt x="539314" y="167905"/>
                  </a:cubicBezTo>
                  <a:cubicBezTo>
                    <a:pt x="547120" y="181415"/>
                    <a:pt x="562315" y="190977"/>
                    <a:pt x="587191" y="198251"/>
                  </a:cubicBezTo>
                  <a:cubicBezTo>
                    <a:pt x="589272" y="198875"/>
                    <a:pt x="591042" y="200434"/>
                    <a:pt x="591770" y="202616"/>
                  </a:cubicBezTo>
                  <a:cubicBezTo>
                    <a:pt x="592499" y="204695"/>
                    <a:pt x="592187" y="206981"/>
                    <a:pt x="590938" y="208852"/>
                  </a:cubicBezTo>
                  <a:cubicBezTo>
                    <a:pt x="561483" y="251046"/>
                    <a:pt x="565542" y="278482"/>
                    <a:pt x="605821" y="310076"/>
                  </a:cubicBezTo>
                  <a:cubicBezTo>
                    <a:pt x="607486" y="311531"/>
                    <a:pt x="608527" y="313609"/>
                    <a:pt x="608423" y="315896"/>
                  </a:cubicBezTo>
                  <a:cubicBezTo>
                    <a:pt x="608319" y="318078"/>
                    <a:pt x="607174" y="320156"/>
                    <a:pt x="605301" y="321300"/>
                  </a:cubicBezTo>
                  <a:cubicBezTo>
                    <a:pt x="563044" y="349048"/>
                    <a:pt x="556591" y="376692"/>
                    <a:pt x="582403" y="420029"/>
                  </a:cubicBezTo>
                  <a:cubicBezTo>
                    <a:pt x="583548" y="421900"/>
                    <a:pt x="583652" y="424290"/>
                    <a:pt x="582715" y="426369"/>
                  </a:cubicBezTo>
                  <a:cubicBezTo>
                    <a:pt x="581778" y="428343"/>
                    <a:pt x="580009" y="429902"/>
                    <a:pt x="577719" y="430318"/>
                  </a:cubicBezTo>
                  <a:cubicBezTo>
                    <a:pt x="552428" y="435410"/>
                    <a:pt x="536607" y="443724"/>
                    <a:pt x="527865" y="456507"/>
                  </a:cubicBezTo>
                  <a:cubicBezTo>
                    <a:pt x="519122" y="469186"/>
                    <a:pt x="517144" y="486750"/>
                    <a:pt x="521412" y="511796"/>
                  </a:cubicBezTo>
                  <a:cubicBezTo>
                    <a:pt x="521620" y="512419"/>
                    <a:pt x="521620" y="513043"/>
                    <a:pt x="521620" y="513666"/>
                  </a:cubicBezTo>
                  <a:cubicBezTo>
                    <a:pt x="521620" y="517512"/>
                    <a:pt x="518602" y="520526"/>
                    <a:pt x="514751" y="520526"/>
                  </a:cubicBezTo>
                  <a:cubicBezTo>
                    <a:pt x="514334" y="520526"/>
                    <a:pt x="513918" y="520526"/>
                    <a:pt x="513502" y="520422"/>
                  </a:cubicBezTo>
                  <a:cubicBezTo>
                    <a:pt x="505071" y="518967"/>
                    <a:pt x="497265" y="518239"/>
                    <a:pt x="490396" y="518239"/>
                  </a:cubicBezTo>
                  <a:cubicBezTo>
                    <a:pt x="456986" y="518239"/>
                    <a:pt x="440125" y="535179"/>
                    <a:pt x="432110" y="576749"/>
                  </a:cubicBezTo>
                  <a:cubicBezTo>
                    <a:pt x="431694" y="578932"/>
                    <a:pt x="430237" y="580803"/>
                    <a:pt x="428155" y="581738"/>
                  </a:cubicBezTo>
                  <a:cubicBezTo>
                    <a:pt x="426178" y="582673"/>
                    <a:pt x="423784" y="582569"/>
                    <a:pt x="421806" y="581426"/>
                  </a:cubicBezTo>
                  <a:cubicBezTo>
                    <a:pt x="404425" y="571345"/>
                    <a:pt x="389854" y="566461"/>
                    <a:pt x="377052" y="566461"/>
                  </a:cubicBezTo>
                  <a:cubicBezTo>
                    <a:pt x="357381" y="566461"/>
                    <a:pt x="340311" y="578724"/>
                    <a:pt x="323242" y="605017"/>
                  </a:cubicBezTo>
                  <a:cubicBezTo>
                    <a:pt x="322826" y="605641"/>
                    <a:pt x="322409" y="606160"/>
                    <a:pt x="321889" y="606576"/>
                  </a:cubicBezTo>
                  <a:cubicBezTo>
                    <a:pt x="321369" y="606992"/>
                    <a:pt x="320744" y="607408"/>
                    <a:pt x="320120" y="607615"/>
                  </a:cubicBezTo>
                  <a:cubicBezTo>
                    <a:pt x="320016" y="607719"/>
                    <a:pt x="320016" y="607719"/>
                    <a:pt x="320016" y="607719"/>
                  </a:cubicBezTo>
                  <a:cubicBezTo>
                    <a:pt x="319911" y="607719"/>
                    <a:pt x="319807" y="607719"/>
                    <a:pt x="319703" y="607823"/>
                  </a:cubicBezTo>
                  <a:cubicBezTo>
                    <a:pt x="319079" y="608031"/>
                    <a:pt x="318454" y="608135"/>
                    <a:pt x="317830" y="608135"/>
                  </a:cubicBezTo>
                  <a:cubicBezTo>
                    <a:pt x="317622" y="608239"/>
                    <a:pt x="317518" y="608239"/>
                    <a:pt x="317414" y="608239"/>
                  </a:cubicBezTo>
                  <a:cubicBezTo>
                    <a:pt x="316893" y="608239"/>
                    <a:pt x="316373" y="608135"/>
                    <a:pt x="315852" y="608031"/>
                  </a:cubicBezTo>
                  <a:cubicBezTo>
                    <a:pt x="315540" y="607927"/>
                    <a:pt x="315332" y="607927"/>
                    <a:pt x="315124" y="607823"/>
                  </a:cubicBezTo>
                  <a:cubicBezTo>
                    <a:pt x="314603" y="607615"/>
                    <a:pt x="314187" y="607408"/>
                    <a:pt x="313771" y="607096"/>
                  </a:cubicBezTo>
                  <a:cubicBezTo>
                    <a:pt x="313771" y="607096"/>
                    <a:pt x="313667" y="607096"/>
                    <a:pt x="313667" y="607096"/>
                  </a:cubicBezTo>
                  <a:cubicBezTo>
                    <a:pt x="313042" y="606680"/>
                    <a:pt x="312418" y="606160"/>
                    <a:pt x="311897" y="605537"/>
                  </a:cubicBezTo>
                  <a:cubicBezTo>
                    <a:pt x="294516" y="582985"/>
                    <a:pt x="278383" y="572488"/>
                    <a:pt x="261210" y="572488"/>
                  </a:cubicBezTo>
                  <a:cubicBezTo>
                    <a:pt x="247575" y="572488"/>
                    <a:pt x="232276" y="579036"/>
                    <a:pt x="214374" y="592546"/>
                  </a:cubicBezTo>
                  <a:cubicBezTo>
                    <a:pt x="212604" y="593897"/>
                    <a:pt x="210210" y="594313"/>
                    <a:pt x="208025" y="593585"/>
                  </a:cubicBezTo>
                  <a:cubicBezTo>
                    <a:pt x="205943" y="592962"/>
                    <a:pt x="204278" y="591195"/>
                    <a:pt x="203549" y="589117"/>
                  </a:cubicBezTo>
                  <a:cubicBezTo>
                    <a:pt x="191996" y="552015"/>
                    <a:pt x="175031" y="536114"/>
                    <a:pt x="146825" y="536114"/>
                  </a:cubicBezTo>
                  <a:cubicBezTo>
                    <a:pt x="137666" y="536114"/>
                    <a:pt x="127466" y="537777"/>
                    <a:pt x="115497" y="540999"/>
                  </a:cubicBezTo>
                  <a:cubicBezTo>
                    <a:pt x="113311" y="541622"/>
                    <a:pt x="111022" y="541103"/>
                    <a:pt x="109252" y="539752"/>
                  </a:cubicBezTo>
                  <a:cubicBezTo>
                    <a:pt x="107483" y="538297"/>
                    <a:pt x="106546" y="536114"/>
                    <a:pt x="106754" y="533828"/>
                  </a:cubicBezTo>
                  <a:cubicBezTo>
                    <a:pt x="108628" y="508262"/>
                    <a:pt x="104881" y="490803"/>
                    <a:pt x="94889" y="479163"/>
                  </a:cubicBezTo>
                  <a:cubicBezTo>
                    <a:pt x="85001" y="467419"/>
                    <a:pt x="68348" y="460872"/>
                    <a:pt x="42745" y="458586"/>
                  </a:cubicBezTo>
                  <a:cubicBezTo>
                    <a:pt x="40455" y="458482"/>
                    <a:pt x="38477" y="457131"/>
                    <a:pt x="37332" y="455260"/>
                  </a:cubicBezTo>
                  <a:cubicBezTo>
                    <a:pt x="36187" y="453286"/>
                    <a:pt x="36083" y="450895"/>
                    <a:pt x="37020" y="448817"/>
                  </a:cubicBezTo>
                  <a:cubicBezTo>
                    <a:pt x="47845" y="425226"/>
                    <a:pt x="50447" y="407350"/>
                    <a:pt x="45243" y="392489"/>
                  </a:cubicBezTo>
                  <a:cubicBezTo>
                    <a:pt x="40038" y="377524"/>
                    <a:pt x="26924" y="365052"/>
                    <a:pt x="3818" y="353309"/>
                  </a:cubicBezTo>
                  <a:cubicBezTo>
                    <a:pt x="1841" y="352270"/>
                    <a:pt x="384" y="350399"/>
                    <a:pt x="71" y="348113"/>
                  </a:cubicBezTo>
                  <a:cubicBezTo>
                    <a:pt x="-241" y="345930"/>
                    <a:pt x="488" y="343748"/>
                    <a:pt x="2153" y="342189"/>
                  </a:cubicBezTo>
                  <a:cubicBezTo>
                    <a:pt x="20784" y="324002"/>
                    <a:pt x="29734" y="308205"/>
                    <a:pt x="30359" y="292304"/>
                  </a:cubicBezTo>
                  <a:cubicBezTo>
                    <a:pt x="30983" y="276404"/>
                    <a:pt x="23281" y="259879"/>
                    <a:pt x="6108" y="240341"/>
                  </a:cubicBezTo>
                  <a:cubicBezTo>
                    <a:pt x="4651" y="238679"/>
                    <a:pt x="4027" y="236392"/>
                    <a:pt x="4547" y="234210"/>
                  </a:cubicBezTo>
                  <a:cubicBezTo>
                    <a:pt x="5067" y="232027"/>
                    <a:pt x="6629" y="230261"/>
                    <a:pt x="8710" y="229325"/>
                  </a:cubicBezTo>
                  <a:cubicBezTo>
                    <a:pt x="32649" y="219556"/>
                    <a:pt x="46700" y="208228"/>
                    <a:pt x="52944" y="193887"/>
                  </a:cubicBezTo>
                  <a:cubicBezTo>
                    <a:pt x="59293" y="179545"/>
                    <a:pt x="58044" y="161566"/>
                    <a:pt x="48989" y="137351"/>
                  </a:cubicBezTo>
                  <a:cubicBezTo>
                    <a:pt x="48261" y="135272"/>
                    <a:pt x="48573" y="132882"/>
                    <a:pt x="49822" y="131011"/>
                  </a:cubicBezTo>
                  <a:cubicBezTo>
                    <a:pt x="51071" y="129141"/>
                    <a:pt x="53153" y="128101"/>
                    <a:pt x="55442" y="127998"/>
                  </a:cubicBezTo>
                  <a:cubicBezTo>
                    <a:pt x="105922" y="127478"/>
                    <a:pt x="124656" y="108563"/>
                    <a:pt x="124656" y="58159"/>
                  </a:cubicBezTo>
                  <a:cubicBezTo>
                    <a:pt x="124656" y="55873"/>
                    <a:pt x="125801" y="53794"/>
                    <a:pt x="127674" y="52443"/>
                  </a:cubicBezTo>
                  <a:cubicBezTo>
                    <a:pt x="129444" y="51196"/>
                    <a:pt x="131838" y="50885"/>
                    <a:pt x="133919" y="51612"/>
                  </a:cubicBezTo>
                  <a:cubicBezTo>
                    <a:pt x="147970" y="56600"/>
                    <a:pt x="159731" y="58991"/>
                    <a:pt x="170139" y="58991"/>
                  </a:cubicBezTo>
                  <a:cubicBezTo>
                    <a:pt x="195015" y="58991"/>
                    <a:pt x="212084" y="44025"/>
                    <a:pt x="225614" y="10250"/>
                  </a:cubicBezTo>
                  <a:cubicBezTo>
                    <a:pt x="226447" y="8171"/>
                    <a:pt x="228216" y="6612"/>
                    <a:pt x="230402" y="6092"/>
                  </a:cubicBezTo>
                  <a:cubicBezTo>
                    <a:pt x="232588" y="5573"/>
                    <a:pt x="234878" y="6196"/>
                    <a:pt x="236543" y="7651"/>
                  </a:cubicBezTo>
                  <a:cubicBezTo>
                    <a:pt x="254861" y="23656"/>
                    <a:pt x="270785" y="31346"/>
                    <a:pt x="285357" y="31346"/>
                  </a:cubicBezTo>
                  <a:cubicBezTo>
                    <a:pt x="301593" y="31346"/>
                    <a:pt x="317622" y="22097"/>
                    <a:pt x="335836" y="2247"/>
                  </a:cubicBezTo>
                  <a:cubicBezTo>
                    <a:pt x="337397" y="584"/>
                    <a:pt x="339687" y="-247"/>
                    <a:pt x="341872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scene3d>
              <a:camera prst="perspectiveRight">
                <a:rot lat="0" lon="21594000" rev="0"/>
              </a:camera>
              <a:lightRig rig="threePt" dir="t"/>
            </a:scene3d>
          </p:spPr>
          <p:txBody>
            <a:bodyPr>
              <a:norm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1463">
                <a:cs typeface="+mn-ea"/>
                <a:sym typeface="+mn-lt"/>
              </a:endParaRPr>
            </a:p>
          </p:txBody>
        </p:sp>
        <p:sp>
          <p:nvSpPr>
            <p:cNvPr id="26" name="iṥ1íďe">
              <a:extLst>
                <a:ext uri="{FF2B5EF4-FFF2-40B4-BE49-F238E27FC236}">
                  <a16:creationId xmlns:a16="http://schemas.microsoft.com/office/drawing/2014/main" id="{DF2E416E-5FB3-44EE-A40B-994D10E712D6}"/>
                </a:ext>
              </a:extLst>
            </p:cNvPr>
            <p:cNvSpPr/>
            <p:nvPr/>
          </p:nvSpPr>
          <p:spPr>
            <a:xfrm flipH="1">
              <a:off x="3707526" y="2802421"/>
              <a:ext cx="2493501" cy="455053"/>
            </a:xfrm>
            <a:prstGeom prst="rect">
              <a:avLst/>
            </a:prstGeom>
            <a:scene3d>
              <a:camera prst="perspectiveRight">
                <a:rot lat="0" lon="21594000" rev="0"/>
              </a:camera>
              <a:lightRig rig="threePt" dir="t"/>
            </a:scene3d>
          </p:spPr>
          <p:txBody>
            <a:bodyPr wrap="square" lIns="74295" tIns="37148" rIns="74295" bIns="37148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950" b="1" dirty="0">
                  <a:cs typeface="+mn-ea"/>
                  <a:sym typeface="+mn-lt"/>
                </a:rPr>
                <a:t>智能化的图搜索算法</a:t>
              </a:r>
            </a:p>
          </p:txBody>
        </p:sp>
      </p:grpSp>
      <p:sp>
        <p:nvSpPr>
          <p:cNvPr id="28" name="îŝḻíďê">
            <a:extLst>
              <a:ext uri="{FF2B5EF4-FFF2-40B4-BE49-F238E27FC236}">
                <a16:creationId xmlns:a16="http://schemas.microsoft.com/office/drawing/2014/main" id="{1187C6A5-7C1D-4D35-A1B4-D64DD78B6117}"/>
              </a:ext>
            </a:extLst>
          </p:cNvPr>
          <p:cNvSpPr txBox="1"/>
          <p:nvPr/>
        </p:nvSpPr>
        <p:spPr>
          <a:xfrm flipH="1">
            <a:off x="6853133" y="2583862"/>
            <a:ext cx="2299343" cy="2883153"/>
          </a:xfrm>
          <a:prstGeom prst="rect">
            <a:avLst/>
          </a:prstGeom>
          <a:noFill/>
        </p:spPr>
        <p:txBody>
          <a:bodyPr wrap="square" lIns="74295" tIns="37148" rIns="74295" bIns="37148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不同于一般流程式系统设计，本文</a:t>
            </a:r>
            <a:r>
              <a:rPr lang="zh-CN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AOP</a:t>
            </a:r>
            <a:r>
              <a:rPr lang="zh-CN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（面向切面编程）和</a:t>
            </a:r>
            <a:r>
              <a:rPr lang="en-US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IoC</a:t>
            </a:r>
            <a:r>
              <a:rPr lang="zh-CN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（控制反转）思想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设计</a:t>
            </a:r>
            <a:r>
              <a:rPr lang="zh-CN" altLang="zh-CN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，极大地</a:t>
            </a:r>
            <a:r>
              <a:rPr lang="zh-CN" altLang="zh-CN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增加了配煤管理系统的可扩展性</a:t>
            </a:r>
            <a:r>
              <a:rPr lang="zh-CN" altLang="en-US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CC36A30-607F-4DAB-9E55-2C3BC2FED604}"/>
              </a:ext>
            </a:extLst>
          </p:cNvPr>
          <p:cNvGrpSpPr/>
          <p:nvPr/>
        </p:nvGrpSpPr>
        <p:grpSpPr>
          <a:xfrm>
            <a:off x="6733952" y="1651199"/>
            <a:ext cx="2612683" cy="896864"/>
            <a:chOff x="6577798" y="2376964"/>
            <a:chExt cx="2612683" cy="896864"/>
          </a:xfrm>
        </p:grpSpPr>
        <p:sp>
          <p:nvSpPr>
            <p:cNvPr id="20" name="have-an-idea_65779">
              <a:extLst>
                <a:ext uri="{FF2B5EF4-FFF2-40B4-BE49-F238E27FC236}">
                  <a16:creationId xmlns:a16="http://schemas.microsoft.com/office/drawing/2014/main" id="{0EB2D7DF-F48A-46A0-852E-13EC9DAFB3E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687113" y="2376964"/>
              <a:ext cx="394055" cy="409500"/>
            </a:xfrm>
            <a:custGeom>
              <a:avLst/>
              <a:gdLst>
                <a:gd name="T0" fmla="*/ 295 w 589"/>
                <a:gd name="T1" fmla="*/ 0 h 613"/>
                <a:gd name="T2" fmla="*/ 295 w 589"/>
                <a:gd name="T3" fmla="*/ 0 h 613"/>
                <a:gd name="T4" fmla="*/ 0 w 589"/>
                <a:gd name="T5" fmla="*/ 295 h 613"/>
                <a:gd name="T6" fmla="*/ 139 w 589"/>
                <a:gd name="T7" fmla="*/ 545 h 613"/>
                <a:gd name="T8" fmla="*/ 125 w 589"/>
                <a:gd name="T9" fmla="*/ 571 h 613"/>
                <a:gd name="T10" fmla="*/ 125 w 589"/>
                <a:gd name="T11" fmla="*/ 599 h 613"/>
                <a:gd name="T12" fmla="*/ 149 w 589"/>
                <a:gd name="T13" fmla="*/ 613 h 613"/>
                <a:gd name="T14" fmla="*/ 383 w 589"/>
                <a:gd name="T15" fmla="*/ 613 h 613"/>
                <a:gd name="T16" fmla="*/ 408 w 589"/>
                <a:gd name="T17" fmla="*/ 599 h 613"/>
                <a:gd name="T18" fmla="*/ 432 w 589"/>
                <a:gd name="T19" fmla="*/ 555 h 613"/>
                <a:gd name="T20" fmla="*/ 511 w 589"/>
                <a:gd name="T21" fmla="*/ 494 h 613"/>
                <a:gd name="T22" fmla="*/ 519 w 589"/>
                <a:gd name="T23" fmla="*/ 475 h 613"/>
                <a:gd name="T24" fmla="*/ 519 w 589"/>
                <a:gd name="T25" fmla="*/ 387 h 613"/>
                <a:gd name="T26" fmla="*/ 553 w 589"/>
                <a:gd name="T27" fmla="*/ 387 h 613"/>
                <a:gd name="T28" fmla="*/ 581 w 589"/>
                <a:gd name="T29" fmla="*/ 365 h 613"/>
                <a:gd name="T30" fmla="*/ 589 w 589"/>
                <a:gd name="T31" fmla="*/ 295 h 613"/>
                <a:gd name="T32" fmla="*/ 295 w 589"/>
                <a:gd name="T33" fmla="*/ 0 h 613"/>
                <a:gd name="T34" fmla="*/ 419 w 589"/>
                <a:gd name="T35" fmla="*/ 284 h 613"/>
                <a:gd name="T36" fmla="*/ 380 w 589"/>
                <a:gd name="T37" fmla="*/ 284 h 613"/>
                <a:gd name="T38" fmla="*/ 342 w 589"/>
                <a:gd name="T39" fmla="*/ 349 h 613"/>
                <a:gd name="T40" fmla="*/ 342 w 589"/>
                <a:gd name="T41" fmla="*/ 359 h 613"/>
                <a:gd name="T42" fmla="*/ 323 w 589"/>
                <a:gd name="T43" fmla="*/ 394 h 613"/>
                <a:gd name="T44" fmla="*/ 323 w 589"/>
                <a:gd name="T45" fmla="*/ 434 h 613"/>
                <a:gd name="T46" fmla="*/ 302 w 589"/>
                <a:gd name="T47" fmla="*/ 455 h 613"/>
                <a:gd name="T48" fmla="*/ 234 w 589"/>
                <a:gd name="T49" fmla="*/ 455 h 613"/>
                <a:gd name="T50" fmla="*/ 213 w 589"/>
                <a:gd name="T51" fmla="*/ 434 h 613"/>
                <a:gd name="T52" fmla="*/ 213 w 589"/>
                <a:gd name="T53" fmla="*/ 394 h 613"/>
                <a:gd name="T54" fmla="*/ 194 w 589"/>
                <a:gd name="T55" fmla="*/ 359 h 613"/>
                <a:gd name="T56" fmla="*/ 194 w 589"/>
                <a:gd name="T57" fmla="*/ 349 h 613"/>
                <a:gd name="T58" fmla="*/ 156 w 589"/>
                <a:gd name="T59" fmla="*/ 284 h 613"/>
                <a:gd name="T60" fmla="*/ 117 w 589"/>
                <a:gd name="T61" fmla="*/ 284 h 613"/>
                <a:gd name="T62" fmla="*/ 96 w 589"/>
                <a:gd name="T63" fmla="*/ 263 h 613"/>
                <a:gd name="T64" fmla="*/ 117 w 589"/>
                <a:gd name="T65" fmla="*/ 242 h 613"/>
                <a:gd name="T66" fmla="*/ 156 w 589"/>
                <a:gd name="T67" fmla="*/ 242 h 613"/>
                <a:gd name="T68" fmla="*/ 174 w 589"/>
                <a:gd name="T69" fmla="*/ 199 h 613"/>
                <a:gd name="T70" fmla="*/ 147 w 589"/>
                <a:gd name="T71" fmla="*/ 171 h 613"/>
                <a:gd name="T72" fmla="*/ 147 w 589"/>
                <a:gd name="T73" fmla="*/ 142 h 613"/>
                <a:gd name="T74" fmla="*/ 176 w 589"/>
                <a:gd name="T75" fmla="*/ 142 h 613"/>
                <a:gd name="T76" fmla="*/ 204 w 589"/>
                <a:gd name="T77" fmla="*/ 170 h 613"/>
                <a:gd name="T78" fmla="*/ 247 w 589"/>
                <a:gd name="T79" fmla="*/ 152 h 613"/>
                <a:gd name="T80" fmla="*/ 247 w 589"/>
                <a:gd name="T81" fmla="*/ 112 h 613"/>
                <a:gd name="T82" fmla="*/ 268 w 589"/>
                <a:gd name="T83" fmla="*/ 92 h 613"/>
                <a:gd name="T84" fmla="*/ 289 w 589"/>
                <a:gd name="T85" fmla="*/ 112 h 613"/>
                <a:gd name="T86" fmla="*/ 289 w 589"/>
                <a:gd name="T87" fmla="*/ 152 h 613"/>
                <a:gd name="T88" fmla="*/ 332 w 589"/>
                <a:gd name="T89" fmla="*/ 170 h 613"/>
                <a:gd name="T90" fmla="*/ 360 w 589"/>
                <a:gd name="T91" fmla="*/ 142 h 613"/>
                <a:gd name="T92" fmla="*/ 389 w 589"/>
                <a:gd name="T93" fmla="*/ 142 h 613"/>
                <a:gd name="T94" fmla="*/ 389 w 589"/>
                <a:gd name="T95" fmla="*/ 171 h 613"/>
                <a:gd name="T96" fmla="*/ 362 w 589"/>
                <a:gd name="T97" fmla="*/ 199 h 613"/>
                <a:gd name="T98" fmla="*/ 380 w 589"/>
                <a:gd name="T99" fmla="*/ 242 h 613"/>
                <a:gd name="T100" fmla="*/ 419 w 589"/>
                <a:gd name="T101" fmla="*/ 242 h 613"/>
                <a:gd name="T102" fmla="*/ 440 w 589"/>
                <a:gd name="T103" fmla="*/ 263 h 613"/>
                <a:gd name="T104" fmla="*/ 419 w 589"/>
                <a:gd name="T105" fmla="*/ 284 h 613"/>
                <a:gd name="T106" fmla="*/ 340 w 589"/>
                <a:gd name="T107" fmla="*/ 263 h 613"/>
                <a:gd name="T108" fmla="*/ 301 w 589"/>
                <a:gd name="T109" fmla="*/ 327 h 613"/>
                <a:gd name="T110" fmla="*/ 301 w 589"/>
                <a:gd name="T111" fmla="*/ 359 h 613"/>
                <a:gd name="T112" fmla="*/ 235 w 589"/>
                <a:gd name="T113" fmla="*/ 359 h 613"/>
                <a:gd name="T114" fmla="*/ 235 w 589"/>
                <a:gd name="T115" fmla="*/ 327 h 613"/>
                <a:gd name="T116" fmla="*/ 196 w 589"/>
                <a:gd name="T117" fmla="*/ 263 h 613"/>
                <a:gd name="T118" fmla="*/ 268 w 589"/>
                <a:gd name="T119" fmla="*/ 191 h 613"/>
                <a:gd name="T120" fmla="*/ 340 w 589"/>
                <a:gd name="T121" fmla="*/ 263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9" h="613">
                  <a:moveTo>
                    <a:pt x="295" y="0"/>
                  </a:moveTo>
                  <a:lnTo>
                    <a:pt x="295" y="0"/>
                  </a:lnTo>
                  <a:cubicBezTo>
                    <a:pt x="132" y="0"/>
                    <a:pt x="0" y="132"/>
                    <a:pt x="0" y="295"/>
                  </a:cubicBezTo>
                  <a:cubicBezTo>
                    <a:pt x="0" y="398"/>
                    <a:pt x="53" y="491"/>
                    <a:pt x="139" y="545"/>
                  </a:cubicBezTo>
                  <a:lnTo>
                    <a:pt x="125" y="571"/>
                  </a:lnTo>
                  <a:cubicBezTo>
                    <a:pt x="120" y="580"/>
                    <a:pt x="120" y="591"/>
                    <a:pt x="125" y="599"/>
                  </a:cubicBezTo>
                  <a:cubicBezTo>
                    <a:pt x="130" y="608"/>
                    <a:pt x="139" y="613"/>
                    <a:pt x="149" y="613"/>
                  </a:cubicBezTo>
                  <a:lnTo>
                    <a:pt x="383" y="613"/>
                  </a:lnTo>
                  <a:cubicBezTo>
                    <a:pt x="393" y="613"/>
                    <a:pt x="403" y="608"/>
                    <a:pt x="408" y="599"/>
                  </a:cubicBezTo>
                  <a:lnTo>
                    <a:pt x="432" y="555"/>
                  </a:lnTo>
                  <a:cubicBezTo>
                    <a:pt x="462" y="540"/>
                    <a:pt x="488" y="519"/>
                    <a:pt x="511" y="494"/>
                  </a:cubicBezTo>
                  <a:cubicBezTo>
                    <a:pt x="516" y="489"/>
                    <a:pt x="519" y="482"/>
                    <a:pt x="519" y="475"/>
                  </a:cubicBezTo>
                  <a:lnTo>
                    <a:pt x="519" y="387"/>
                  </a:lnTo>
                  <a:lnTo>
                    <a:pt x="553" y="387"/>
                  </a:lnTo>
                  <a:cubicBezTo>
                    <a:pt x="566" y="387"/>
                    <a:pt x="578" y="378"/>
                    <a:pt x="581" y="365"/>
                  </a:cubicBezTo>
                  <a:cubicBezTo>
                    <a:pt x="587" y="342"/>
                    <a:pt x="589" y="318"/>
                    <a:pt x="589" y="295"/>
                  </a:cubicBezTo>
                  <a:cubicBezTo>
                    <a:pt x="589" y="132"/>
                    <a:pt x="457" y="0"/>
                    <a:pt x="295" y="0"/>
                  </a:cubicBezTo>
                  <a:close/>
                  <a:moveTo>
                    <a:pt x="419" y="284"/>
                  </a:moveTo>
                  <a:lnTo>
                    <a:pt x="380" y="284"/>
                  </a:lnTo>
                  <a:cubicBezTo>
                    <a:pt x="375" y="310"/>
                    <a:pt x="362" y="333"/>
                    <a:pt x="342" y="349"/>
                  </a:cubicBezTo>
                  <a:lnTo>
                    <a:pt x="342" y="359"/>
                  </a:lnTo>
                  <a:cubicBezTo>
                    <a:pt x="342" y="374"/>
                    <a:pt x="334" y="387"/>
                    <a:pt x="323" y="394"/>
                  </a:cubicBezTo>
                  <a:lnTo>
                    <a:pt x="323" y="434"/>
                  </a:lnTo>
                  <a:cubicBezTo>
                    <a:pt x="323" y="446"/>
                    <a:pt x="313" y="455"/>
                    <a:pt x="302" y="455"/>
                  </a:cubicBezTo>
                  <a:lnTo>
                    <a:pt x="234" y="455"/>
                  </a:lnTo>
                  <a:cubicBezTo>
                    <a:pt x="223" y="455"/>
                    <a:pt x="213" y="446"/>
                    <a:pt x="213" y="434"/>
                  </a:cubicBezTo>
                  <a:lnTo>
                    <a:pt x="213" y="394"/>
                  </a:lnTo>
                  <a:cubicBezTo>
                    <a:pt x="202" y="387"/>
                    <a:pt x="194" y="374"/>
                    <a:pt x="194" y="359"/>
                  </a:cubicBezTo>
                  <a:lnTo>
                    <a:pt x="194" y="349"/>
                  </a:lnTo>
                  <a:cubicBezTo>
                    <a:pt x="174" y="333"/>
                    <a:pt x="161" y="310"/>
                    <a:pt x="156" y="284"/>
                  </a:cubicBezTo>
                  <a:lnTo>
                    <a:pt x="117" y="284"/>
                  </a:lnTo>
                  <a:cubicBezTo>
                    <a:pt x="106" y="284"/>
                    <a:pt x="96" y="275"/>
                    <a:pt x="96" y="263"/>
                  </a:cubicBezTo>
                  <a:cubicBezTo>
                    <a:pt x="96" y="252"/>
                    <a:pt x="106" y="242"/>
                    <a:pt x="117" y="242"/>
                  </a:cubicBezTo>
                  <a:lnTo>
                    <a:pt x="156" y="242"/>
                  </a:lnTo>
                  <a:cubicBezTo>
                    <a:pt x="159" y="226"/>
                    <a:pt x="166" y="212"/>
                    <a:pt x="174" y="199"/>
                  </a:cubicBezTo>
                  <a:lnTo>
                    <a:pt x="147" y="171"/>
                  </a:lnTo>
                  <a:cubicBezTo>
                    <a:pt x="139" y="163"/>
                    <a:pt x="139" y="150"/>
                    <a:pt x="147" y="142"/>
                  </a:cubicBezTo>
                  <a:cubicBezTo>
                    <a:pt x="155" y="134"/>
                    <a:pt x="168" y="134"/>
                    <a:pt x="176" y="142"/>
                  </a:cubicBezTo>
                  <a:lnTo>
                    <a:pt x="204" y="170"/>
                  </a:lnTo>
                  <a:cubicBezTo>
                    <a:pt x="217" y="161"/>
                    <a:pt x="231" y="155"/>
                    <a:pt x="247" y="152"/>
                  </a:cubicBezTo>
                  <a:lnTo>
                    <a:pt x="247" y="112"/>
                  </a:lnTo>
                  <a:cubicBezTo>
                    <a:pt x="247" y="101"/>
                    <a:pt x="257" y="92"/>
                    <a:pt x="268" y="92"/>
                  </a:cubicBezTo>
                  <a:cubicBezTo>
                    <a:pt x="280" y="92"/>
                    <a:pt x="289" y="101"/>
                    <a:pt x="289" y="112"/>
                  </a:cubicBezTo>
                  <a:lnTo>
                    <a:pt x="289" y="152"/>
                  </a:lnTo>
                  <a:cubicBezTo>
                    <a:pt x="305" y="155"/>
                    <a:pt x="319" y="161"/>
                    <a:pt x="332" y="170"/>
                  </a:cubicBezTo>
                  <a:lnTo>
                    <a:pt x="360" y="142"/>
                  </a:lnTo>
                  <a:cubicBezTo>
                    <a:pt x="368" y="134"/>
                    <a:pt x="381" y="134"/>
                    <a:pt x="389" y="142"/>
                  </a:cubicBezTo>
                  <a:cubicBezTo>
                    <a:pt x="398" y="150"/>
                    <a:pt x="398" y="163"/>
                    <a:pt x="389" y="171"/>
                  </a:cubicBezTo>
                  <a:lnTo>
                    <a:pt x="362" y="199"/>
                  </a:lnTo>
                  <a:cubicBezTo>
                    <a:pt x="371" y="212"/>
                    <a:pt x="377" y="226"/>
                    <a:pt x="380" y="242"/>
                  </a:cubicBezTo>
                  <a:lnTo>
                    <a:pt x="419" y="242"/>
                  </a:lnTo>
                  <a:cubicBezTo>
                    <a:pt x="430" y="242"/>
                    <a:pt x="440" y="252"/>
                    <a:pt x="440" y="263"/>
                  </a:cubicBezTo>
                  <a:cubicBezTo>
                    <a:pt x="440" y="275"/>
                    <a:pt x="430" y="284"/>
                    <a:pt x="419" y="284"/>
                  </a:cubicBezTo>
                  <a:close/>
                  <a:moveTo>
                    <a:pt x="340" y="263"/>
                  </a:moveTo>
                  <a:cubicBezTo>
                    <a:pt x="340" y="291"/>
                    <a:pt x="324" y="316"/>
                    <a:pt x="301" y="327"/>
                  </a:cubicBezTo>
                  <a:lnTo>
                    <a:pt x="301" y="359"/>
                  </a:lnTo>
                  <a:lnTo>
                    <a:pt x="235" y="359"/>
                  </a:lnTo>
                  <a:lnTo>
                    <a:pt x="235" y="327"/>
                  </a:lnTo>
                  <a:cubicBezTo>
                    <a:pt x="212" y="316"/>
                    <a:pt x="196" y="291"/>
                    <a:pt x="196" y="263"/>
                  </a:cubicBezTo>
                  <a:cubicBezTo>
                    <a:pt x="196" y="224"/>
                    <a:pt x="228" y="191"/>
                    <a:pt x="268" y="191"/>
                  </a:cubicBezTo>
                  <a:cubicBezTo>
                    <a:pt x="308" y="191"/>
                    <a:pt x="340" y="224"/>
                    <a:pt x="340" y="2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>
                <a:lnSpc>
                  <a:spcPct val="130000"/>
                </a:lnSpc>
              </a:pPr>
              <a:endParaRPr lang="zh-CN" altLang="en-US" sz="1463">
                <a:cs typeface="+mn-ea"/>
                <a:sym typeface="+mn-lt"/>
              </a:endParaRPr>
            </a:p>
          </p:txBody>
        </p:sp>
        <p:sp>
          <p:nvSpPr>
            <p:cNvPr id="29" name="iṥ1íďe">
              <a:extLst>
                <a:ext uri="{FF2B5EF4-FFF2-40B4-BE49-F238E27FC236}">
                  <a16:creationId xmlns:a16="http://schemas.microsoft.com/office/drawing/2014/main" id="{7386B669-2A4D-4B32-A109-0E0AF94D4307}"/>
                </a:ext>
              </a:extLst>
            </p:cNvPr>
            <p:cNvSpPr/>
            <p:nvPr/>
          </p:nvSpPr>
          <p:spPr>
            <a:xfrm flipH="1">
              <a:off x="6577798" y="2818775"/>
              <a:ext cx="2612683" cy="455053"/>
            </a:xfrm>
            <a:prstGeom prst="rect">
              <a:avLst/>
            </a:prstGeom>
          </p:spPr>
          <p:txBody>
            <a:bodyPr wrap="square" lIns="74295" tIns="37148" rIns="74295" bIns="37148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950" b="1" dirty="0">
                  <a:cs typeface="+mn-ea"/>
                  <a:sym typeface="+mn-lt"/>
                </a:rPr>
                <a:t>可扩展式的系统架构</a:t>
              </a: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86A58C04-6E3F-4B05-9362-3A23BD839799}"/>
              </a:ext>
            </a:extLst>
          </p:cNvPr>
          <p:cNvSpPr/>
          <p:nvPr/>
        </p:nvSpPr>
        <p:spPr>
          <a:xfrm>
            <a:off x="3492514" y="1390985"/>
            <a:ext cx="3080734" cy="424624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B7750A0-2941-4391-B7EC-A3F975D79B4C}"/>
              </a:ext>
            </a:extLst>
          </p:cNvPr>
          <p:cNvSpPr/>
          <p:nvPr/>
        </p:nvSpPr>
        <p:spPr>
          <a:xfrm>
            <a:off x="536578" y="1390987"/>
            <a:ext cx="2954451" cy="424624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>
              <a:cs typeface="+mn-ea"/>
              <a:sym typeface="+mn-lt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CA0A471-0AF8-4D24-B7C4-4EE6BDD8AF9C}"/>
              </a:ext>
            </a:extLst>
          </p:cNvPr>
          <p:cNvGrpSpPr/>
          <p:nvPr/>
        </p:nvGrpSpPr>
        <p:grpSpPr>
          <a:xfrm>
            <a:off x="893192" y="1658374"/>
            <a:ext cx="2241221" cy="880644"/>
            <a:chOff x="893189" y="2200120"/>
            <a:chExt cx="2241221" cy="880644"/>
          </a:xfrm>
        </p:grpSpPr>
        <p:sp>
          <p:nvSpPr>
            <p:cNvPr id="13" name="iṥ1íďe">
              <a:extLst>
                <a:ext uri="{FF2B5EF4-FFF2-40B4-BE49-F238E27FC236}">
                  <a16:creationId xmlns:a16="http://schemas.microsoft.com/office/drawing/2014/main" id="{98947B98-9BE7-410B-8F38-9B1619698769}"/>
                </a:ext>
              </a:extLst>
            </p:cNvPr>
            <p:cNvSpPr/>
            <p:nvPr/>
          </p:nvSpPr>
          <p:spPr>
            <a:xfrm flipH="1">
              <a:off x="893189" y="2625711"/>
              <a:ext cx="2241221" cy="455053"/>
            </a:xfrm>
            <a:prstGeom prst="rect">
              <a:avLst/>
            </a:prstGeom>
            <a:scene3d>
              <a:camera prst="perspectiveLeft">
                <a:rot lat="0" lon="0" rev="0"/>
              </a:camera>
              <a:lightRig rig="threePt" dir="t"/>
            </a:scene3d>
          </p:spPr>
          <p:txBody>
            <a:bodyPr wrap="square" lIns="74295" tIns="37148" rIns="74295" bIns="37148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950" b="1" dirty="0">
                  <a:cs typeface="+mn-ea"/>
                  <a:sym typeface="+mn-lt"/>
                </a:rPr>
                <a:t>网页化的人机交互</a:t>
              </a:r>
            </a:p>
          </p:txBody>
        </p:sp>
        <p:sp>
          <p:nvSpPr>
            <p:cNvPr id="18" name="light-bulb-inside-circle_62843">
              <a:extLst>
                <a:ext uri="{FF2B5EF4-FFF2-40B4-BE49-F238E27FC236}">
                  <a16:creationId xmlns:a16="http://schemas.microsoft.com/office/drawing/2014/main" id="{F0411D21-84AD-496C-A3FE-B900163C82F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08742" y="2200120"/>
              <a:ext cx="410120" cy="409500"/>
            </a:xfrm>
            <a:custGeom>
              <a:avLst/>
              <a:gdLst>
                <a:gd name="T0" fmla="*/ 472622 w 604011"/>
                <a:gd name="T1" fmla="*/ 472622 w 604011"/>
                <a:gd name="T2" fmla="*/ 472622 w 604011"/>
                <a:gd name="T3" fmla="*/ 472622 w 604011"/>
                <a:gd name="T4" fmla="*/ 472622 w 604011"/>
                <a:gd name="T5" fmla="*/ 472622 w 604011"/>
                <a:gd name="T6" fmla="*/ 472622 w 604011"/>
                <a:gd name="T7" fmla="*/ 472622 w 604011"/>
                <a:gd name="T8" fmla="*/ 472622 w 604011"/>
                <a:gd name="T9" fmla="*/ 472622 w 604011"/>
                <a:gd name="T10" fmla="*/ 472622 w 604011"/>
                <a:gd name="T11" fmla="*/ 472622 w 604011"/>
                <a:gd name="T12" fmla="*/ 472622 w 604011"/>
                <a:gd name="T13" fmla="*/ 472622 w 604011"/>
                <a:gd name="T14" fmla="*/ 472622 w 604011"/>
                <a:gd name="T15" fmla="*/ 472622 w 604011"/>
                <a:gd name="T16" fmla="*/ 472622 w 604011"/>
                <a:gd name="T17" fmla="*/ 472622 w 604011"/>
                <a:gd name="T18" fmla="*/ 472622 w 604011"/>
                <a:gd name="T19" fmla="*/ 472622 w 604011"/>
                <a:gd name="T20" fmla="*/ 472622 w 604011"/>
                <a:gd name="T21" fmla="*/ 472622 w 604011"/>
                <a:gd name="T22" fmla="*/ 472622 w 604011"/>
                <a:gd name="T23" fmla="*/ 472622 w 604011"/>
                <a:gd name="T24" fmla="*/ 472622 w 604011"/>
                <a:gd name="T25" fmla="*/ 472622 w 604011"/>
                <a:gd name="T26" fmla="*/ 472622 w 604011"/>
                <a:gd name="T27" fmla="*/ 472622 w 604011"/>
                <a:gd name="T28" fmla="*/ 472622 w 604011"/>
                <a:gd name="T29" fmla="*/ 472622 w 604011"/>
                <a:gd name="T30" fmla="*/ 472622 w 604011"/>
                <a:gd name="T31" fmla="*/ 472622 w 604011"/>
                <a:gd name="T32" fmla="*/ 472622 w 604011"/>
                <a:gd name="T33" fmla="*/ 472622 w 604011"/>
                <a:gd name="T34" fmla="*/ 472622 w 604011"/>
                <a:gd name="T35" fmla="*/ 472622 w 604011"/>
                <a:gd name="T36" fmla="*/ 472622 w 604011"/>
                <a:gd name="T37" fmla="*/ 472622 w 604011"/>
                <a:gd name="T38" fmla="*/ 472622 w 604011"/>
                <a:gd name="T39" fmla="*/ 472622 w 604011"/>
                <a:gd name="T40" fmla="*/ 472622 w 604011"/>
                <a:gd name="T41" fmla="*/ 472622 w 604011"/>
                <a:gd name="T42" fmla="*/ 472622 w 604011"/>
                <a:gd name="T43" fmla="*/ 472622 w 604011"/>
                <a:gd name="T44" fmla="*/ 472622 w 604011"/>
                <a:gd name="T45" fmla="*/ 472622 w 604011"/>
                <a:gd name="T46" fmla="*/ 472622 w 604011"/>
                <a:gd name="T47" fmla="*/ 472622 w 604011"/>
                <a:gd name="T48" fmla="*/ 472622 w 604011"/>
                <a:gd name="T49" fmla="*/ 472622 w 604011"/>
                <a:gd name="T50" fmla="*/ 472622 w 604011"/>
                <a:gd name="T51" fmla="*/ 472622 w 604011"/>
                <a:gd name="T52" fmla="*/ 472622 w 604011"/>
                <a:gd name="T53" fmla="*/ 472622 w 604011"/>
                <a:gd name="T54" fmla="*/ 472622 w 604011"/>
                <a:gd name="T55" fmla="*/ 472622 w 604011"/>
                <a:gd name="T56" fmla="*/ 472622 w 604011"/>
                <a:gd name="T57" fmla="*/ 472622 w 604011"/>
                <a:gd name="T58" fmla="*/ 472622 w 604011"/>
                <a:gd name="T59" fmla="*/ 472622 w 604011"/>
                <a:gd name="T60" fmla="*/ 472622 w 604011"/>
                <a:gd name="T61" fmla="*/ 472622 w 604011"/>
                <a:gd name="T62" fmla="*/ 472622 w 604011"/>
                <a:gd name="T63" fmla="*/ 472622 w 604011"/>
                <a:gd name="T64" fmla="*/ 472622 w 604011"/>
                <a:gd name="T65" fmla="*/ 472622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27" h="6027">
                  <a:moveTo>
                    <a:pt x="3013" y="0"/>
                  </a:moveTo>
                  <a:cubicBezTo>
                    <a:pt x="1349" y="0"/>
                    <a:pt x="0" y="1349"/>
                    <a:pt x="0" y="3013"/>
                  </a:cubicBezTo>
                  <a:cubicBezTo>
                    <a:pt x="0" y="4678"/>
                    <a:pt x="1349" y="6027"/>
                    <a:pt x="3013" y="6027"/>
                  </a:cubicBezTo>
                  <a:cubicBezTo>
                    <a:pt x="4678" y="6027"/>
                    <a:pt x="6027" y="4678"/>
                    <a:pt x="6027" y="3013"/>
                  </a:cubicBezTo>
                  <a:cubicBezTo>
                    <a:pt x="6027" y="1349"/>
                    <a:pt x="4678" y="0"/>
                    <a:pt x="3013" y="0"/>
                  </a:cubicBezTo>
                  <a:close/>
                  <a:moveTo>
                    <a:pt x="2873" y="1426"/>
                  </a:moveTo>
                  <a:lnTo>
                    <a:pt x="2873" y="1040"/>
                  </a:lnTo>
                  <a:cubicBezTo>
                    <a:pt x="2873" y="962"/>
                    <a:pt x="2936" y="899"/>
                    <a:pt x="3013" y="899"/>
                  </a:cubicBezTo>
                  <a:cubicBezTo>
                    <a:pt x="3091" y="899"/>
                    <a:pt x="3154" y="962"/>
                    <a:pt x="3154" y="1040"/>
                  </a:cubicBezTo>
                  <a:lnTo>
                    <a:pt x="3154" y="1426"/>
                  </a:lnTo>
                  <a:lnTo>
                    <a:pt x="3154" y="1426"/>
                  </a:lnTo>
                  <a:cubicBezTo>
                    <a:pt x="3154" y="1503"/>
                    <a:pt x="3091" y="1566"/>
                    <a:pt x="3013" y="1566"/>
                  </a:cubicBezTo>
                  <a:cubicBezTo>
                    <a:pt x="2936" y="1566"/>
                    <a:pt x="2873" y="1503"/>
                    <a:pt x="2873" y="1426"/>
                  </a:cubicBezTo>
                  <a:lnTo>
                    <a:pt x="2873" y="1426"/>
                  </a:lnTo>
                  <a:close/>
                  <a:moveTo>
                    <a:pt x="1688" y="2678"/>
                  </a:moveTo>
                  <a:cubicBezTo>
                    <a:pt x="1676" y="2746"/>
                    <a:pt x="1617" y="2794"/>
                    <a:pt x="1550" y="2794"/>
                  </a:cubicBezTo>
                  <a:cubicBezTo>
                    <a:pt x="1542" y="2794"/>
                    <a:pt x="1534" y="2793"/>
                    <a:pt x="1525" y="2792"/>
                  </a:cubicBezTo>
                  <a:lnTo>
                    <a:pt x="1145" y="2725"/>
                  </a:lnTo>
                  <a:cubicBezTo>
                    <a:pt x="1069" y="2711"/>
                    <a:pt x="1018" y="2639"/>
                    <a:pt x="1031" y="2563"/>
                  </a:cubicBezTo>
                  <a:cubicBezTo>
                    <a:pt x="1045" y="2486"/>
                    <a:pt x="1117" y="2435"/>
                    <a:pt x="1194" y="2449"/>
                  </a:cubicBezTo>
                  <a:lnTo>
                    <a:pt x="1574" y="2516"/>
                  </a:lnTo>
                  <a:cubicBezTo>
                    <a:pt x="1650" y="2529"/>
                    <a:pt x="1701" y="2602"/>
                    <a:pt x="1688" y="2678"/>
                  </a:cubicBezTo>
                  <a:close/>
                  <a:moveTo>
                    <a:pt x="1951" y="1864"/>
                  </a:moveTo>
                  <a:lnTo>
                    <a:pt x="1702" y="1568"/>
                  </a:lnTo>
                  <a:cubicBezTo>
                    <a:pt x="1653" y="1508"/>
                    <a:pt x="1660" y="1420"/>
                    <a:pt x="1720" y="1370"/>
                  </a:cubicBezTo>
                  <a:cubicBezTo>
                    <a:pt x="1779" y="1320"/>
                    <a:pt x="1867" y="1328"/>
                    <a:pt x="1917" y="1387"/>
                  </a:cubicBezTo>
                  <a:lnTo>
                    <a:pt x="2166" y="1683"/>
                  </a:lnTo>
                  <a:cubicBezTo>
                    <a:pt x="2215" y="1743"/>
                    <a:pt x="2208" y="1831"/>
                    <a:pt x="2148" y="1881"/>
                  </a:cubicBezTo>
                  <a:cubicBezTo>
                    <a:pt x="2122" y="1903"/>
                    <a:pt x="2090" y="1914"/>
                    <a:pt x="2058" y="1914"/>
                  </a:cubicBezTo>
                  <a:cubicBezTo>
                    <a:pt x="2018" y="1914"/>
                    <a:pt x="1978" y="1897"/>
                    <a:pt x="1951" y="1864"/>
                  </a:cubicBezTo>
                  <a:close/>
                  <a:moveTo>
                    <a:pt x="3762" y="3693"/>
                  </a:moveTo>
                  <a:cubicBezTo>
                    <a:pt x="3644" y="3867"/>
                    <a:pt x="3522" y="4046"/>
                    <a:pt x="3514" y="4288"/>
                  </a:cubicBezTo>
                  <a:cubicBezTo>
                    <a:pt x="3512" y="4348"/>
                    <a:pt x="3470" y="4397"/>
                    <a:pt x="3413" y="4410"/>
                  </a:cubicBezTo>
                  <a:cubicBezTo>
                    <a:pt x="3466" y="4426"/>
                    <a:pt x="3503" y="4474"/>
                    <a:pt x="3503" y="4532"/>
                  </a:cubicBezTo>
                  <a:cubicBezTo>
                    <a:pt x="3503" y="4583"/>
                    <a:pt x="3474" y="4626"/>
                    <a:pt x="3431" y="4647"/>
                  </a:cubicBezTo>
                  <a:cubicBezTo>
                    <a:pt x="3474" y="4668"/>
                    <a:pt x="3503" y="4712"/>
                    <a:pt x="3503" y="4762"/>
                  </a:cubicBezTo>
                  <a:cubicBezTo>
                    <a:pt x="3503" y="4833"/>
                    <a:pt x="3446" y="4891"/>
                    <a:pt x="3375" y="4891"/>
                  </a:cubicBezTo>
                  <a:lnTo>
                    <a:pt x="3297" y="4891"/>
                  </a:lnTo>
                  <a:cubicBezTo>
                    <a:pt x="3273" y="5025"/>
                    <a:pt x="3155" y="5127"/>
                    <a:pt x="3013" y="5127"/>
                  </a:cubicBezTo>
                  <a:cubicBezTo>
                    <a:pt x="2872" y="5127"/>
                    <a:pt x="2754" y="5025"/>
                    <a:pt x="2730" y="4891"/>
                  </a:cubicBezTo>
                  <a:lnTo>
                    <a:pt x="2652" y="4891"/>
                  </a:lnTo>
                  <a:cubicBezTo>
                    <a:pt x="2581" y="4891"/>
                    <a:pt x="2523" y="4833"/>
                    <a:pt x="2523" y="4762"/>
                  </a:cubicBezTo>
                  <a:cubicBezTo>
                    <a:pt x="2523" y="4712"/>
                    <a:pt x="2553" y="4668"/>
                    <a:pt x="2596" y="4647"/>
                  </a:cubicBezTo>
                  <a:cubicBezTo>
                    <a:pt x="2553" y="4626"/>
                    <a:pt x="2523" y="4583"/>
                    <a:pt x="2523" y="4532"/>
                  </a:cubicBezTo>
                  <a:cubicBezTo>
                    <a:pt x="2523" y="4474"/>
                    <a:pt x="2562" y="4425"/>
                    <a:pt x="2614" y="4409"/>
                  </a:cubicBezTo>
                  <a:cubicBezTo>
                    <a:pt x="2558" y="4397"/>
                    <a:pt x="2515" y="4348"/>
                    <a:pt x="2513" y="4288"/>
                  </a:cubicBezTo>
                  <a:cubicBezTo>
                    <a:pt x="2506" y="4046"/>
                    <a:pt x="2383" y="3866"/>
                    <a:pt x="2265" y="3693"/>
                  </a:cubicBezTo>
                  <a:cubicBezTo>
                    <a:pt x="2123" y="3485"/>
                    <a:pt x="1976" y="3270"/>
                    <a:pt x="1976" y="2891"/>
                  </a:cubicBezTo>
                  <a:cubicBezTo>
                    <a:pt x="1976" y="2348"/>
                    <a:pt x="2442" y="1906"/>
                    <a:pt x="3013" y="1906"/>
                  </a:cubicBezTo>
                  <a:cubicBezTo>
                    <a:pt x="3585" y="1906"/>
                    <a:pt x="4050" y="2348"/>
                    <a:pt x="4050" y="2891"/>
                  </a:cubicBezTo>
                  <a:cubicBezTo>
                    <a:pt x="4050" y="3270"/>
                    <a:pt x="3904" y="3485"/>
                    <a:pt x="3762" y="3693"/>
                  </a:cubicBezTo>
                  <a:close/>
                  <a:moveTo>
                    <a:pt x="4076" y="1864"/>
                  </a:moveTo>
                  <a:cubicBezTo>
                    <a:pt x="4048" y="1897"/>
                    <a:pt x="4009" y="1914"/>
                    <a:pt x="3969" y="1914"/>
                  </a:cubicBezTo>
                  <a:cubicBezTo>
                    <a:pt x="3937" y="1914"/>
                    <a:pt x="3905" y="1903"/>
                    <a:pt x="3879" y="1881"/>
                  </a:cubicBezTo>
                  <a:cubicBezTo>
                    <a:pt x="3819" y="1831"/>
                    <a:pt x="3812" y="1743"/>
                    <a:pt x="3861" y="1683"/>
                  </a:cubicBezTo>
                  <a:lnTo>
                    <a:pt x="4110" y="1387"/>
                  </a:lnTo>
                  <a:cubicBezTo>
                    <a:pt x="4159" y="1328"/>
                    <a:pt x="4248" y="1320"/>
                    <a:pt x="4307" y="1370"/>
                  </a:cubicBezTo>
                  <a:cubicBezTo>
                    <a:pt x="4366" y="1420"/>
                    <a:pt x="4374" y="1508"/>
                    <a:pt x="4324" y="1568"/>
                  </a:cubicBezTo>
                  <a:lnTo>
                    <a:pt x="4076" y="1864"/>
                  </a:lnTo>
                  <a:close/>
                  <a:moveTo>
                    <a:pt x="4882" y="2725"/>
                  </a:moveTo>
                  <a:lnTo>
                    <a:pt x="4501" y="2792"/>
                  </a:lnTo>
                  <a:cubicBezTo>
                    <a:pt x="4493" y="2793"/>
                    <a:pt x="4485" y="2794"/>
                    <a:pt x="4477" y="2794"/>
                  </a:cubicBezTo>
                  <a:cubicBezTo>
                    <a:pt x="4410" y="2794"/>
                    <a:pt x="4351" y="2746"/>
                    <a:pt x="4339" y="2678"/>
                  </a:cubicBezTo>
                  <a:cubicBezTo>
                    <a:pt x="4325" y="2602"/>
                    <a:pt x="4376" y="2529"/>
                    <a:pt x="4453" y="2516"/>
                  </a:cubicBezTo>
                  <a:lnTo>
                    <a:pt x="4833" y="2449"/>
                  </a:lnTo>
                  <a:cubicBezTo>
                    <a:pt x="4909" y="2435"/>
                    <a:pt x="4982" y="2486"/>
                    <a:pt x="4996" y="2563"/>
                  </a:cubicBezTo>
                  <a:cubicBezTo>
                    <a:pt x="5009" y="2639"/>
                    <a:pt x="4958" y="2711"/>
                    <a:pt x="4882" y="27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 sz="1463">
                <a:cs typeface="+mn-ea"/>
                <a:sym typeface="+mn-lt"/>
              </a:endParaRPr>
            </a:p>
          </p:txBody>
        </p:sp>
      </p:grpSp>
      <p:pic>
        <p:nvPicPr>
          <p:cNvPr id="19" name="Picture 2" descr="See the source image">
            <a:extLst>
              <a:ext uri="{FF2B5EF4-FFF2-40B4-BE49-F238E27FC236}">
                <a16:creationId xmlns:a16="http://schemas.microsoft.com/office/drawing/2014/main" id="{BF9383AA-3DE9-4D6B-81AE-C15A59D46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842" y="373906"/>
            <a:ext cx="2196988" cy="51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449DA43B-AD0B-4A7B-AB4E-35DE99A90611}"/>
              </a:ext>
            </a:extLst>
          </p:cNvPr>
          <p:cNvGrpSpPr/>
          <p:nvPr/>
        </p:nvGrpSpPr>
        <p:grpSpPr>
          <a:xfrm>
            <a:off x="-10321" y="6267399"/>
            <a:ext cx="9916321" cy="433389"/>
            <a:chOff x="0" y="5276059"/>
            <a:chExt cx="9916321" cy="433389"/>
          </a:xfrm>
        </p:grpSpPr>
        <p:sp>
          <p:nvSpPr>
            <p:cNvPr id="23" name="矩形 4">
              <a:extLst>
                <a:ext uri="{FF2B5EF4-FFF2-40B4-BE49-F238E27FC236}">
                  <a16:creationId xmlns:a16="http://schemas.microsoft.com/office/drawing/2014/main" id="{6FC333DE-FCC8-4C00-985A-FA83B7007C40}"/>
                </a:ext>
              </a:extLst>
            </p:cNvPr>
            <p:cNvSpPr/>
            <p:nvPr/>
          </p:nvSpPr>
          <p:spPr>
            <a:xfrm>
              <a:off x="0" y="5370992"/>
              <a:ext cx="9906000" cy="338456"/>
            </a:xfrm>
            <a:custGeom>
              <a:avLst/>
              <a:gdLst>
                <a:gd name="connsiteX0" fmla="*/ 0 w 12192000"/>
                <a:gd name="connsiteY0" fmla="*/ 0 h 660400"/>
                <a:gd name="connsiteX1" fmla="*/ 12192000 w 12192000"/>
                <a:gd name="connsiteY1" fmla="*/ 0 h 660400"/>
                <a:gd name="connsiteX2" fmla="*/ 12192000 w 12192000"/>
                <a:gd name="connsiteY2" fmla="*/ 660400 h 660400"/>
                <a:gd name="connsiteX3" fmla="*/ 0 w 12192000"/>
                <a:gd name="connsiteY3" fmla="*/ 660400 h 660400"/>
                <a:gd name="connsiteX4" fmla="*/ 0 w 12192000"/>
                <a:gd name="connsiteY4" fmla="*/ 0 h 660400"/>
                <a:gd name="connsiteX0" fmla="*/ 0 w 12192000"/>
                <a:gd name="connsiteY0" fmla="*/ 25400 h 685800"/>
                <a:gd name="connsiteX1" fmla="*/ 6096000 w 12192000"/>
                <a:gd name="connsiteY1" fmla="*/ 0 h 685800"/>
                <a:gd name="connsiteX2" fmla="*/ 12192000 w 12192000"/>
                <a:gd name="connsiteY2" fmla="*/ 25400 h 685800"/>
                <a:gd name="connsiteX3" fmla="*/ 12192000 w 12192000"/>
                <a:gd name="connsiteY3" fmla="*/ 685800 h 685800"/>
                <a:gd name="connsiteX4" fmla="*/ 0 w 12192000"/>
                <a:gd name="connsiteY4" fmla="*/ 685800 h 685800"/>
                <a:gd name="connsiteX5" fmla="*/ 0 w 12192000"/>
                <a:gd name="connsiteY5" fmla="*/ 25400 h 6858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091767 w 12192000"/>
                <a:gd name="connsiteY1" fmla="*/ 648423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660400">
                  <a:moveTo>
                    <a:pt x="0" y="0"/>
                  </a:moveTo>
                  <a:cubicBezTo>
                    <a:pt x="2061633" y="211667"/>
                    <a:pt x="5058834" y="-210944"/>
                    <a:pt x="6091767" y="648423"/>
                  </a:cubicBezTo>
                  <a:cubicBezTo>
                    <a:pt x="6849534" y="-122044"/>
                    <a:pt x="10189633" y="211667"/>
                    <a:pt x="12192000" y="0"/>
                  </a:cubicBezTo>
                  <a:lnTo>
                    <a:pt x="12192000" y="660400"/>
                  </a:lnTo>
                  <a:lnTo>
                    <a:pt x="0" y="660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9610B347-32F9-4F3B-853A-A9A00B02F69F}"/>
                </a:ext>
              </a:extLst>
            </p:cNvPr>
            <p:cNvSpPr/>
            <p:nvPr/>
          </p:nvSpPr>
          <p:spPr>
            <a:xfrm>
              <a:off x="2" y="5276059"/>
              <a:ext cx="9916319" cy="423070"/>
            </a:xfrm>
            <a:custGeom>
              <a:avLst/>
              <a:gdLst>
                <a:gd name="connsiteX0" fmla="*/ 0 w 12230100"/>
                <a:gd name="connsiteY0" fmla="*/ 38100 h 38100"/>
                <a:gd name="connsiteX1" fmla="*/ 12204700 w 12230100"/>
                <a:gd name="connsiteY1" fmla="*/ 0 h 38100"/>
                <a:gd name="connsiteX2" fmla="*/ 12230100 w 12230100"/>
                <a:gd name="connsiteY2" fmla="*/ 0 h 38100"/>
                <a:gd name="connsiteX0" fmla="*/ 0 w 12204700"/>
                <a:gd name="connsiteY0" fmla="*/ 38100 h 38100"/>
                <a:gd name="connsiteX1" fmla="*/ 12204700 w 12204700"/>
                <a:gd name="connsiteY1" fmla="*/ 0 h 38100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104084 h 827984"/>
                <a:gd name="connsiteX1" fmla="*/ 6172200 w 12204700"/>
                <a:gd name="connsiteY1" fmla="*/ 827984 h 827984"/>
                <a:gd name="connsiteX2" fmla="*/ 12204700 w 12204700"/>
                <a:gd name="connsiteY2" fmla="*/ 65984 h 827984"/>
                <a:gd name="connsiteX0" fmla="*/ 0 w 12204700"/>
                <a:gd name="connsiteY0" fmla="*/ 83451 h 858151"/>
                <a:gd name="connsiteX1" fmla="*/ 6146800 w 12204700"/>
                <a:gd name="connsiteY1" fmla="*/ 858151 h 858151"/>
                <a:gd name="connsiteX2" fmla="*/ 12204700 w 12204700"/>
                <a:gd name="connsiteY2" fmla="*/ 45351 h 858151"/>
                <a:gd name="connsiteX0" fmla="*/ 0 w 12204700"/>
                <a:gd name="connsiteY0" fmla="*/ 38100 h 812800"/>
                <a:gd name="connsiteX1" fmla="*/ 6146800 w 12204700"/>
                <a:gd name="connsiteY1" fmla="*/ 812800 h 812800"/>
                <a:gd name="connsiteX2" fmla="*/ 12204700 w 12204700"/>
                <a:gd name="connsiteY2" fmla="*/ 0 h 812800"/>
                <a:gd name="connsiteX0" fmla="*/ 0 w 12204700"/>
                <a:gd name="connsiteY0" fmla="*/ 38100 h 825500"/>
                <a:gd name="connsiteX1" fmla="*/ 6172200 w 12204700"/>
                <a:gd name="connsiteY1" fmla="*/ 825500 h 825500"/>
                <a:gd name="connsiteX2" fmla="*/ 12204700 w 12204700"/>
                <a:gd name="connsiteY2" fmla="*/ 0 h 825500"/>
                <a:gd name="connsiteX0" fmla="*/ 0 w 12204700"/>
                <a:gd name="connsiteY0" fmla="*/ 38100 h 825500"/>
                <a:gd name="connsiteX1" fmla="*/ 6104466 w 12204700"/>
                <a:gd name="connsiteY1" fmla="*/ 825500 h 825500"/>
                <a:gd name="connsiteX2" fmla="*/ 12204700 w 12204700"/>
                <a:gd name="connsiteY2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04700" h="825500">
                  <a:moveTo>
                    <a:pt x="0" y="38100"/>
                  </a:moveTo>
                  <a:cubicBezTo>
                    <a:pt x="2171700" y="148167"/>
                    <a:pt x="5126566" y="-402167"/>
                    <a:pt x="6104466" y="825500"/>
                  </a:cubicBezTo>
                  <a:cubicBezTo>
                    <a:pt x="6934199" y="-419100"/>
                    <a:pt x="10193867" y="254000"/>
                    <a:pt x="12204700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7666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BAE0DF-112C-41A4-B7CD-451ED69D16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25438" y="3891139"/>
            <a:ext cx="3246750" cy="914400"/>
          </a:xfrm>
        </p:spPr>
        <p:txBody>
          <a:bodyPr>
            <a:norm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系统实现及展示</a:t>
            </a:r>
          </a:p>
        </p:txBody>
      </p:sp>
      <p:sp>
        <p:nvSpPr>
          <p:cNvPr id="4" name="laboratory-microscope_73379">
            <a:extLst>
              <a:ext uri="{FF2B5EF4-FFF2-40B4-BE49-F238E27FC236}">
                <a16:creationId xmlns:a16="http://schemas.microsoft.com/office/drawing/2014/main" id="{634B9C75-3C46-45A5-AA28-804A0D3B1B60}"/>
              </a:ext>
            </a:extLst>
          </p:cNvPr>
          <p:cNvSpPr>
            <a:spLocks noChangeAspect="1"/>
          </p:cNvSpPr>
          <p:nvPr/>
        </p:nvSpPr>
        <p:spPr bwMode="auto">
          <a:xfrm>
            <a:off x="4645875" y="2099846"/>
            <a:ext cx="614250" cy="867016"/>
          </a:xfrm>
          <a:custGeom>
            <a:avLst/>
            <a:gdLst>
              <a:gd name="T0" fmla="*/ 1973 w 1985"/>
              <a:gd name="T1" fmla="*/ 439 h 2806"/>
              <a:gd name="T2" fmla="*/ 1546 w 1985"/>
              <a:gd name="T3" fmla="*/ 11 h 2806"/>
              <a:gd name="T4" fmla="*/ 1505 w 1985"/>
              <a:gd name="T5" fmla="*/ 11 h 2806"/>
              <a:gd name="T6" fmla="*/ 1480 w 1985"/>
              <a:gd name="T7" fmla="*/ 37 h 2806"/>
              <a:gd name="T8" fmla="*/ 1480 w 1985"/>
              <a:gd name="T9" fmla="*/ 78 h 2806"/>
              <a:gd name="T10" fmla="*/ 1507 w 1985"/>
              <a:gd name="T11" fmla="*/ 105 h 2806"/>
              <a:gd name="T12" fmla="*/ 653 w 1985"/>
              <a:gd name="T13" fmla="*/ 958 h 2806"/>
              <a:gd name="T14" fmla="*/ 626 w 1985"/>
              <a:gd name="T15" fmla="*/ 931 h 2806"/>
              <a:gd name="T16" fmla="*/ 586 w 1985"/>
              <a:gd name="T17" fmla="*/ 931 h 2806"/>
              <a:gd name="T18" fmla="*/ 560 w 1985"/>
              <a:gd name="T19" fmla="*/ 956 h 2806"/>
              <a:gd name="T20" fmla="*/ 560 w 1985"/>
              <a:gd name="T21" fmla="*/ 997 h 2806"/>
              <a:gd name="T22" fmla="*/ 988 w 1985"/>
              <a:gd name="T23" fmla="*/ 1425 h 2806"/>
              <a:gd name="T24" fmla="*/ 1028 w 1985"/>
              <a:gd name="T25" fmla="*/ 1425 h 2806"/>
              <a:gd name="T26" fmla="*/ 1054 w 1985"/>
              <a:gd name="T27" fmla="*/ 1399 h 2806"/>
              <a:gd name="T28" fmla="*/ 1054 w 1985"/>
              <a:gd name="T29" fmla="*/ 1358 h 2806"/>
              <a:gd name="T30" fmla="*/ 1029 w 1985"/>
              <a:gd name="T31" fmla="*/ 1333 h 2806"/>
              <a:gd name="T32" fmla="*/ 1217 w 1985"/>
              <a:gd name="T33" fmla="*/ 1144 h 2806"/>
              <a:gd name="T34" fmla="*/ 1479 w 1985"/>
              <a:gd name="T35" fmla="*/ 1263 h 2806"/>
              <a:gd name="T36" fmla="*/ 1666 w 1985"/>
              <a:gd name="T37" fmla="*/ 1208 h 2806"/>
              <a:gd name="T38" fmla="*/ 1709 w 1985"/>
              <a:gd name="T39" fmla="*/ 1432 h 2806"/>
              <a:gd name="T40" fmla="*/ 1097 w 1985"/>
              <a:gd name="T41" fmla="*/ 2044 h 2806"/>
              <a:gd name="T42" fmla="*/ 1096 w 1985"/>
              <a:gd name="T43" fmla="*/ 2044 h 2806"/>
              <a:gd name="T44" fmla="*/ 555 w 1985"/>
              <a:gd name="T45" fmla="*/ 1718 h 2806"/>
              <a:gd name="T46" fmla="*/ 848 w 1985"/>
              <a:gd name="T47" fmla="*/ 1718 h 2806"/>
              <a:gd name="T48" fmla="*/ 919 w 1985"/>
              <a:gd name="T49" fmla="*/ 1647 h 2806"/>
              <a:gd name="T50" fmla="*/ 919 w 1985"/>
              <a:gd name="T51" fmla="*/ 1592 h 2806"/>
              <a:gd name="T52" fmla="*/ 848 w 1985"/>
              <a:gd name="T53" fmla="*/ 1521 h 2806"/>
              <a:gd name="T54" fmla="*/ 71 w 1985"/>
              <a:gd name="T55" fmla="*/ 1521 h 2806"/>
              <a:gd name="T56" fmla="*/ 0 w 1985"/>
              <a:gd name="T57" fmla="*/ 1592 h 2806"/>
              <a:gd name="T58" fmla="*/ 0 w 1985"/>
              <a:gd name="T59" fmla="*/ 1647 h 2806"/>
              <a:gd name="T60" fmla="*/ 71 w 1985"/>
              <a:gd name="T61" fmla="*/ 1718 h 2806"/>
              <a:gd name="T62" fmla="*/ 408 w 1985"/>
              <a:gd name="T63" fmla="*/ 1718 h 2806"/>
              <a:gd name="T64" fmla="*/ 940 w 1985"/>
              <a:gd name="T65" fmla="*/ 2160 h 2806"/>
              <a:gd name="T66" fmla="*/ 940 w 1985"/>
              <a:gd name="T67" fmla="*/ 2391 h 2806"/>
              <a:gd name="T68" fmla="*/ 423 w 1985"/>
              <a:gd name="T69" fmla="*/ 2806 h 2806"/>
              <a:gd name="T70" fmla="*/ 1814 w 1985"/>
              <a:gd name="T71" fmla="*/ 2806 h 2806"/>
              <a:gd name="T72" fmla="*/ 1296 w 1985"/>
              <a:gd name="T73" fmla="*/ 2391 h 2806"/>
              <a:gd name="T74" fmla="*/ 1296 w 1985"/>
              <a:gd name="T75" fmla="*/ 2152 h 2806"/>
              <a:gd name="T76" fmla="*/ 1290 w 1985"/>
              <a:gd name="T77" fmla="*/ 2152 h 2806"/>
              <a:gd name="T78" fmla="*/ 1842 w 1985"/>
              <a:gd name="T79" fmla="*/ 1432 h 2806"/>
              <a:gd name="T80" fmla="*/ 1769 w 1985"/>
              <a:gd name="T81" fmla="*/ 1109 h 2806"/>
              <a:gd name="T82" fmla="*/ 1829 w 1985"/>
              <a:gd name="T83" fmla="*/ 913 h 2806"/>
              <a:gd name="T84" fmla="*/ 1711 w 1985"/>
              <a:gd name="T85" fmla="*/ 651 h 2806"/>
              <a:gd name="T86" fmla="*/ 1882 w 1985"/>
              <a:gd name="T87" fmla="*/ 480 h 2806"/>
              <a:gd name="T88" fmla="*/ 1907 w 1985"/>
              <a:gd name="T89" fmla="*/ 505 h 2806"/>
              <a:gd name="T90" fmla="*/ 1948 w 1985"/>
              <a:gd name="T91" fmla="*/ 505 h 2806"/>
              <a:gd name="T92" fmla="*/ 1973 w 1985"/>
              <a:gd name="T93" fmla="*/ 480 h 2806"/>
              <a:gd name="T94" fmla="*/ 1973 w 1985"/>
              <a:gd name="T95" fmla="*/ 439 h 2806"/>
              <a:gd name="T96" fmla="*/ 1479 w 1985"/>
              <a:gd name="T97" fmla="*/ 1129 h 2806"/>
              <a:gd name="T98" fmla="*/ 1263 w 1985"/>
              <a:gd name="T99" fmla="*/ 913 h 2806"/>
              <a:gd name="T100" fmla="*/ 1479 w 1985"/>
              <a:gd name="T101" fmla="*/ 696 h 2806"/>
              <a:gd name="T102" fmla="*/ 1696 w 1985"/>
              <a:gd name="T103" fmla="*/ 913 h 2806"/>
              <a:gd name="T104" fmla="*/ 1479 w 1985"/>
              <a:gd name="T105" fmla="*/ 1129 h 2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85" h="2806">
                <a:moveTo>
                  <a:pt x="1973" y="439"/>
                </a:moveTo>
                <a:lnTo>
                  <a:pt x="1546" y="11"/>
                </a:lnTo>
                <a:cubicBezTo>
                  <a:pt x="1535" y="0"/>
                  <a:pt x="1516" y="0"/>
                  <a:pt x="1505" y="11"/>
                </a:cubicBezTo>
                <a:lnTo>
                  <a:pt x="1480" y="37"/>
                </a:lnTo>
                <a:cubicBezTo>
                  <a:pt x="1468" y="48"/>
                  <a:pt x="1468" y="66"/>
                  <a:pt x="1480" y="78"/>
                </a:cubicBezTo>
                <a:lnTo>
                  <a:pt x="1507" y="105"/>
                </a:lnTo>
                <a:lnTo>
                  <a:pt x="653" y="958"/>
                </a:lnTo>
                <a:lnTo>
                  <a:pt x="626" y="931"/>
                </a:lnTo>
                <a:cubicBezTo>
                  <a:pt x="615" y="920"/>
                  <a:pt x="597" y="920"/>
                  <a:pt x="586" y="931"/>
                </a:cubicBezTo>
                <a:lnTo>
                  <a:pt x="560" y="956"/>
                </a:lnTo>
                <a:cubicBezTo>
                  <a:pt x="549" y="968"/>
                  <a:pt x="549" y="986"/>
                  <a:pt x="560" y="997"/>
                </a:cubicBezTo>
                <a:lnTo>
                  <a:pt x="988" y="1425"/>
                </a:lnTo>
                <a:cubicBezTo>
                  <a:pt x="999" y="1436"/>
                  <a:pt x="1017" y="1436"/>
                  <a:pt x="1028" y="1425"/>
                </a:cubicBezTo>
                <a:lnTo>
                  <a:pt x="1054" y="1399"/>
                </a:lnTo>
                <a:cubicBezTo>
                  <a:pt x="1065" y="1388"/>
                  <a:pt x="1065" y="1370"/>
                  <a:pt x="1054" y="1358"/>
                </a:cubicBezTo>
                <a:lnTo>
                  <a:pt x="1029" y="1333"/>
                </a:lnTo>
                <a:lnTo>
                  <a:pt x="1217" y="1144"/>
                </a:lnTo>
                <a:cubicBezTo>
                  <a:pt x="1281" y="1217"/>
                  <a:pt x="1375" y="1263"/>
                  <a:pt x="1479" y="1263"/>
                </a:cubicBezTo>
                <a:cubicBezTo>
                  <a:pt x="1548" y="1263"/>
                  <a:pt x="1612" y="1243"/>
                  <a:pt x="1666" y="1208"/>
                </a:cubicBezTo>
                <a:cubicBezTo>
                  <a:pt x="1694" y="1278"/>
                  <a:pt x="1709" y="1353"/>
                  <a:pt x="1709" y="1432"/>
                </a:cubicBezTo>
                <a:cubicBezTo>
                  <a:pt x="1709" y="1769"/>
                  <a:pt x="1435" y="2044"/>
                  <a:pt x="1097" y="2044"/>
                </a:cubicBezTo>
                <a:lnTo>
                  <a:pt x="1096" y="2044"/>
                </a:lnTo>
                <a:cubicBezTo>
                  <a:pt x="869" y="2044"/>
                  <a:pt x="660" y="1916"/>
                  <a:pt x="555" y="1718"/>
                </a:cubicBezTo>
                <a:lnTo>
                  <a:pt x="848" y="1718"/>
                </a:lnTo>
                <a:cubicBezTo>
                  <a:pt x="887" y="1718"/>
                  <a:pt x="919" y="1687"/>
                  <a:pt x="919" y="1647"/>
                </a:cubicBezTo>
                <a:lnTo>
                  <a:pt x="919" y="1592"/>
                </a:lnTo>
                <a:cubicBezTo>
                  <a:pt x="919" y="1553"/>
                  <a:pt x="887" y="1521"/>
                  <a:pt x="848" y="1521"/>
                </a:cubicBezTo>
                <a:lnTo>
                  <a:pt x="71" y="1521"/>
                </a:lnTo>
                <a:cubicBezTo>
                  <a:pt x="32" y="1521"/>
                  <a:pt x="0" y="1553"/>
                  <a:pt x="0" y="1592"/>
                </a:cubicBezTo>
                <a:lnTo>
                  <a:pt x="0" y="1647"/>
                </a:lnTo>
                <a:cubicBezTo>
                  <a:pt x="0" y="1687"/>
                  <a:pt x="32" y="1718"/>
                  <a:pt x="71" y="1718"/>
                </a:cubicBezTo>
                <a:lnTo>
                  <a:pt x="408" y="1718"/>
                </a:lnTo>
                <a:cubicBezTo>
                  <a:pt x="503" y="1945"/>
                  <a:pt x="704" y="2109"/>
                  <a:pt x="940" y="2160"/>
                </a:cubicBezTo>
                <a:lnTo>
                  <a:pt x="940" y="2391"/>
                </a:lnTo>
                <a:cubicBezTo>
                  <a:pt x="643" y="2439"/>
                  <a:pt x="423" y="2607"/>
                  <a:pt x="423" y="2806"/>
                </a:cubicBezTo>
                <a:lnTo>
                  <a:pt x="1814" y="2806"/>
                </a:lnTo>
                <a:cubicBezTo>
                  <a:pt x="1814" y="2607"/>
                  <a:pt x="1594" y="2439"/>
                  <a:pt x="1296" y="2391"/>
                </a:cubicBezTo>
                <a:lnTo>
                  <a:pt x="1296" y="2152"/>
                </a:lnTo>
                <a:lnTo>
                  <a:pt x="1290" y="2152"/>
                </a:lnTo>
                <a:cubicBezTo>
                  <a:pt x="1608" y="2067"/>
                  <a:pt x="1842" y="1776"/>
                  <a:pt x="1842" y="1432"/>
                </a:cubicBezTo>
                <a:cubicBezTo>
                  <a:pt x="1842" y="1316"/>
                  <a:pt x="1816" y="1207"/>
                  <a:pt x="1769" y="1109"/>
                </a:cubicBezTo>
                <a:cubicBezTo>
                  <a:pt x="1807" y="1053"/>
                  <a:pt x="1829" y="986"/>
                  <a:pt x="1829" y="913"/>
                </a:cubicBezTo>
                <a:cubicBezTo>
                  <a:pt x="1829" y="808"/>
                  <a:pt x="1783" y="715"/>
                  <a:pt x="1711" y="651"/>
                </a:cubicBezTo>
                <a:lnTo>
                  <a:pt x="1882" y="480"/>
                </a:lnTo>
                <a:lnTo>
                  <a:pt x="1907" y="505"/>
                </a:lnTo>
                <a:cubicBezTo>
                  <a:pt x="1918" y="517"/>
                  <a:pt x="1937" y="517"/>
                  <a:pt x="1948" y="505"/>
                </a:cubicBezTo>
                <a:lnTo>
                  <a:pt x="1973" y="480"/>
                </a:lnTo>
                <a:cubicBezTo>
                  <a:pt x="1985" y="469"/>
                  <a:pt x="1985" y="450"/>
                  <a:pt x="1973" y="439"/>
                </a:cubicBezTo>
                <a:close/>
                <a:moveTo>
                  <a:pt x="1479" y="1129"/>
                </a:moveTo>
                <a:cubicBezTo>
                  <a:pt x="1360" y="1129"/>
                  <a:pt x="1263" y="1032"/>
                  <a:pt x="1263" y="913"/>
                </a:cubicBezTo>
                <a:cubicBezTo>
                  <a:pt x="1263" y="793"/>
                  <a:pt x="1360" y="696"/>
                  <a:pt x="1479" y="696"/>
                </a:cubicBezTo>
                <a:cubicBezTo>
                  <a:pt x="1599" y="696"/>
                  <a:pt x="1696" y="793"/>
                  <a:pt x="1696" y="913"/>
                </a:cubicBezTo>
                <a:cubicBezTo>
                  <a:pt x="1696" y="1032"/>
                  <a:pt x="1599" y="1129"/>
                  <a:pt x="1479" y="11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26933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B695499-DC05-4F3D-A8D9-44914EC13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  <a:pPr/>
              <a:t>12</a:t>
            </a:fld>
            <a:endParaRPr lang="zh-CN" altLang="en-US">
              <a:sym typeface="+mn-lt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4142D46-3BA7-43ED-8428-39D6943AC4CB}"/>
              </a:ext>
            </a:extLst>
          </p:cNvPr>
          <p:cNvGrpSpPr/>
          <p:nvPr/>
        </p:nvGrpSpPr>
        <p:grpSpPr>
          <a:xfrm>
            <a:off x="1865319" y="1662580"/>
            <a:ext cx="1157156" cy="1292520"/>
            <a:chOff x="1689182" y="1555409"/>
            <a:chExt cx="1256188" cy="141620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9F8F182-BE76-43D1-88F8-3D6EA879C872}"/>
                </a:ext>
              </a:extLst>
            </p:cNvPr>
            <p:cNvSpPr/>
            <p:nvPr/>
          </p:nvSpPr>
          <p:spPr>
            <a:xfrm>
              <a:off x="2064541" y="2627404"/>
              <a:ext cx="505470" cy="344213"/>
            </a:xfrm>
            <a:prstGeom prst="rect">
              <a:avLst/>
            </a:prstGeom>
          </p:spPr>
          <p:txBody>
            <a:bodyPr wrap="square" anchor="ctr" anchorCtr="0">
              <a:noAutofit/>
            </a:bodyPr>
            <a:lstStyle/>
            <a:p>
              <a:pPr algn="ctr"/>
              <a:r>
                <a:rPr lang="en-US" altLang="zh-CN" sz="1625" dirty="0">
                  <a:solidFill>
                    <a:prstClr val="black"/>
                  </a:solidFill>
                  <a:cs typeface="+mn-ea"/>
                  <a:sym typeface="+mn-lt"/>
                </a:rPr>
                <a:t>0</a:t>
              </a:r>
              <a:endParaRPr lang="zh-CN" altLang="en-US" sz="1625" dirty="0">
                <a:cs typeface="+mn-ea"/>
                <a:sym typeface="+mn-lt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1C0BC5C-BFE2-408B-9A62-10A227BF5FE7}"/>
                </a:ext>
              </a:extLst>
            </p:cNvPr>
            <p:cNvSpPr/>
            <p:nvPr/>
          </p:nvSpPr>
          <p:spPr>
            <a:xfrm>
              <a:off x="1689182" y="1555409"/>
              <a:ext cx="1256188" cy="529973"/>
            </a:xfrm>
            <a:prstGeom prst="rect">
              <a:avLst/>
            </a:prstGeom>
          </p:spPr>
          <p:txBody>
            <a:bodyPr wrap="square" anchor="ctr" anchorCtr="0">
              <a:norm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b="1" dirty="0">
                  <a:solidFill>
                    <a:prstClr val="black"/>
                  </a:solidFill>
                  <a:ea typeface="宋体" panose="02010600030101010101" pitchFamily="2" charset="-122"/>
                  <a:cs typeface="+mn-ea"/>
                  <a:sym typeface="+mn-lt"/>
                </a:rPr>
                <a:t>数据库</a:t>
              </a:r>
              <a:r>
                <a:rPr lang="en-US" altLang="zh-CN" b="1" dirty="0">
                  <a:solidFill>
                    <a:prstClr val="black"/>
                  </a:solidFill>
                  <a:ea typeface="宋体" panose="02010600030101010101" pitchFamily="2" charset="-122"/>
                  <a:cs typeface="+mn-ea"/>
                  <a:sym typeface="+mn-lt"/>
                </a:rPr>
                <a:t>  </a:t>
              </a:r>
            </a:p>
          </p:txBody>
        </p:sp>
        <p:grpSp>
          <p:nvGrpSpPr>
            <p:cNvPr id="146" name="组合 145">
              <a:extLst>
                <a:ext uri="{FF2B5EF4-FFF2-40B4-BE49-F238E27FC236}">
                  <a16:creationId xmlns:a16="http://schemas.microsoft.com/office/drawing/2014/main" id="{0BCBC830-4DE7-41FB-B88A-E51A5CB1AEF7}"/>
                </a:ext>
              </a:extLst>
            </p:cNvPr>
            <p:cNvGrpSpPr/>
            <p:nvPr/>
          </p:nvGrpSpPr>
          <p:grpSpPr>
            <a:xfrm>
              <a:off x="2225600" y="2276763"/>
              <a:ext cx="216000" cy="216000"/>
              <a:chOff x="1018737" y="4652049"/>
              <a:chExt cx="216000" cy="216000"/>
            </a:xfrm>
          </p:grpSpPr>
          <p:sp>
            <p:nvSpPr>
              <p:cNvPr id="147" name="任意多边形: 形状 146">
                <a:extLst>
                  <a:ext uri="{FF2B5EF4-FFF2-40B4-BE49-F238E27FC236}">
                    <a16:creationId xmlns:a16="http://schemas.microsoft.com/office/drawing/2014/main" id="{1B7F08FD-5202-4DDB-97CB-AF08F2B85F6A}"/>
                  </a:ext>
                </a:extLst>
              </p:cNvPr>
              <p:cNvSpPr/>
              <p:nvPr/>
            </p:nvSpPr>
            <p:spPr>
              <a:xfrm>
                <a:off x="1018737" y="4652049"/>
                <a:ext cx="216000" cy="216000"/>
              </a:xfrm>
              <a:custGeom>
                <a:avLst/>
                <a:gdLst/>
                <a:ahLst/>
                <a:cxnLst/>
                <a:rect l="0" t="0" r="0" b="0"/>
                <a:pathLst>
                  <a:path w="274805" h="274805">
                    <a:moveTo>
                      <a:pt x="0" y="137402"/>
                    </a:moveTo>
                    <a:cubicBezTo>
                      <a:pt x="0" y="61517"/>
                      <a:pt x="61517" y="0"/>
                      <a:pt x="137402" y="0"/>
                    </a:cubicBezTo>
                    <a:cubicBezTo>
                      <a:pt x="213287" y="0"/>
                      <a:pt x="274804" y="61517"/>
                      <a:pt x="274804" y="137402"/>
                    </a:cubicBezTo>
                    <a:cubicBezTo>
                      <a:pt x="274804" y="213287"/>
                      <a:pt x="213287" y="274804"/>
                      <a:pt x="137402" y="274804"/>
                    </a:cubicBezTo>
                    <a:cubicBezTo>
                      <a:pt x="61517" y="274804"/>
                      <a:pt x="0" y="213287"/>
                      <a:pt x="0" y="13740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63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8" name="任意多边形: 形状 147">
                <a:extLst>
                  <a:ext uri="{FF2B5EF4-FFF2-40B4-BE49-F238E27FC236}">
                    <a16:creationId xmlns:a16="http://schemas.microsoft.com/office/drawing/2014/main" id="{3D16AA8C-0B1B-48E7-BE06-EFFAA5A1B70F}"/>
                  </a:ext>
                </a:extLst>
              </p:cNvPr>
              <p:cNvSpPr/>
              <p:nvPr/>
            </p:nvSpPr>
            <p:spPr>
              <a:xfrm>
                <a:off x="1045305" y="4678617"/>
                <a:ext cx="162864" cy="162864"/>
              </a:xfrm>
              <a:custGeom>
                <a:avLst/>
                <a:gdLst/>
                <a:ahLst/>
                <a:cxnLst/>
                <a:rect l="0" t="0" r="0" b="0"/>
                <a:pathLst>
                  <a:path w="162864" h="162864">
                    <a:moveTo>
                      <a:pt x="0" y="81432"/>
                    </a:moveTo>
                    <a:cubicBezTo>
                      <a:pt x="0" y="36458"/>
                      <a:pt x="36458" y="0"/>
                      <a:pt x="81432" y="0"/>
                    </a:cubicBezTo>
                    <a:cubicBezTo>
                      <a:pt x="126405" y="0"/>
                      <a:pt x="162863" y="36458"/>
                      <a:pt x="162863" y="81432"/>
                    </a:cubicBezTo>
                    <a:cubicBezTo>
                      <a:pt x="162863" y="126405"/>
                      <a:pt x="126405" y="162863"/>
                      <a:pt x="81432" y="162863"/>
                    </a:cubicBezTo>
                    <a:cubicBezTo>
                      <a:pt x="36458" y="162863"/>
                      <a:pt x="0" y="126405"/>
                      <a:pt x="0" y="81432"/>
                    </a:cubicBezTo>
                    <a:close/>
                  </a:path>
                </a:pathLst>
              </a:custGeom>
              <a:solidFill>
                <a:srgbClr val="5A71A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63">
                  <a:solidFill>
                    <a:srgbClr val="FFFFFF"/>
                  </a:solidFill>
                  <a:cs typeface="+mn-ea"/>
                </a:endParaRPr>
              </a:p>
            </p:txBody>
          </p:sp>
          <p:sp>
            <p:nvSpPr>
              <p:cNvPr id="149" name="任意多边形: 形状 148">
                <a:extLst>
                  <a:ext uri="{FF2B5EF4-FFF2-40B4-BE49-F238E27FC236}">
                    <a16:creationId xmlns:a16="http://schemas.microsoft.com/office/drawing/2014/main" id="{354E663E-BA09-482C-B702-5763305090EE}"/>
                  </a:ext>
                </a:extLst>
              </p:cNvPr>
              <p:cNvSpPr/>
              <p:nvPr/>
            </p:nvSpPr>
            <p:spPr>
              <a:xfrm>
                <a:off x="1071873" y="4705185"/>
                <a:ext cx="109729" cy="109729"/>
              </a:xfrm>
              <a:custGeom>
                <a:avLst/>
                <a:gdLst/>
                <a:ahLst/>
                <a:cxnLst/>
                <a:rect l="0" t="0" r="0" b="0"/>
                <a:pathLst>
                  <a:path w="109730" h="109730">
                    <a:moveTo>
                      <a:pt x="0" y="54865"/>
                    </a:moveTo>
                    <a:cubicBezTo>
                      <a:pt x="0" y="24564"/>
                      <a:pt x="24564" y="0"/>
                      <a:pt x="54865" y="0"/>
                    </a:cubicBezTo>
                    <a:cubicBezTo>
                      <a:pt x="85165" y="0"/>
                      <a:pt x="109729" y="24564"/>
                      <a:pt x="109729" y="54865"/>
                    </a:cubicBezTo>
                    <a:cubicBezTo>
                      <a:pt x="109729" y="85165"/>
                      <a:pt x="85165" y="109729"/>
                      <a:pt x="54865" y="109729"/>
                    </a:cubicBezTo>
                    <a:cubicBezTo>
                      <a:pt x="24564" y="109729"/>
                      <a:pt x="0" y="85165"/>
                      <a:pt x="0" y="54865"/>
                    </a:cubicBezTo>
                    <a:close/>
                  </a:path>
                </a:pathLst>
              </a:custGeom>
              <a:solidFill>
                <a:srgbClr val="9CABD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63">
                  <a:solidFill>
                    <a:srgbClr val="FFFFFF"/>
                  </a:solidFill>
                  <a:cs typeface="+mn-ea"/>
                </a:endParaRPr>
              </a:p>
            </p:txBody>
          </p:sp>
          <p:sp>
            <p:nvSpPr>
              <p:cNvPr id="150" name="椭圆 3">
                <a:extLst>
                  <a:ext uri="{FF2B5EF4-FFF2-40B4-BE49-F238E27FC236}">
                    <a16:creationId xmlns:a16="http://schemas.microsoft.com/office/drawing/2014/main" id="{AF535D32-5CE1-430F-9247-8DB341497D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8440" y="4731752"/>
                <a:ext cx="56593" cy="56593"/>
              </a:xfrm>
              <a:custGeom>
                <a:avLst/>
                <a:gdLst>
                  <a:gd name="connsiteX0" fmla="*/ 0 w 144000"/>
                  <a:gd name="connsiteY0" fmla="*/ 72000 h 144000"/>
                  <a:gd name="connsiteX1" fmla="*/ 72000 w 144000"/>
                  <a:gd name="connsiteY1" fmla="*/ 0 h 144000"/>
                  <a:gd name="connsiteX2" fmla="*/ 144000 w 144000"/>
                  <a:gd name="connsiteY2" fmla="*/ 72000 h 144000"/>
                  <a:gd name="connsiteX3" fmla="*/ 72000 w 144000"/>
                  <a:gd name="connsiteY3" fmla="*/ 144000 h 144000"/>
                  <a:gd name="connsiteX4" fmla="*/ 0 w 144000"/>
                  <a:gd name="connsiteY4" fmla="*/ 72000 h 144000"/>
                  <a:gd name="connsiteX0" fmla="*/ 688694 w 832694"/>
                  <a:gd name="connsiteY0" fmla="*/ 3055584 h 3127584"/>
                  <a:gd name="connsiteX1" fmla="*/ 0 w 832694"/>
                  <a:gd name="connsiteY1" fmla="*/ 0 h 3127584"/>
                  <a:gd name="connsiteX2" fmla="*/ 760694 w 832694"/>
                  <a:gd name="connsiteY2" fmla="*/ 2983584 h 3127584"/>
                  <a:gd name="connsiteX3" fmla="*/ 832694 w 832694"/>
                  <a:gd name="connsiteY3" fmla="*/ 3055584 h 3127584"/>
                  <a:gd name="connsiteX4" fmla="*/ 760694 w 832694"/>
                  <a:gd name="connsiteY4" fmla="*/ 3127584 h 3127584"/>
                  <a:gd name="connsiteX5" fmla="*/ 688694 w 832694"/>
                  <a:gd name="connsiteY5" fmla="*/ 3055584 h 3127584"/>
                  <a:gd name="connsiteX0" fmla="*/ 0 w 144000"/>
                  <a:gd name="connsiteY0" fmla="*/ 72000 h 144000"/>
                  <a:gd name="connsiteX1" fmla="*/ 72000 w 144000"/>
                  <a:gd name="connsiteY1" fmla="*/ 0 h 144000"/>
                  <a:gd name="connsiteX2" fmla="*/ 144000 w 144000"/>
                  <a:gd name="connsiteY2" fmla="*/ 72000 h 144000"/>
                  <a:gd name="connsiteX3" fmla="*/ 72000 w 144000"/>
                  <a:gd name="connsiteY3" fmla="*/ 144000 h 144000"/>
                  <a:gd name="connsiteX4" fmla="*/ 0 w 144000"/>
                  <a:gd name="connsiteY4" fmla="*/ 72000 h 14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000" h="144000">
                    <a:moveTo>
                      <a:pt x="0" y="72000"/>
                    </a:moveTo>
                    <a:cubicBezTo>
                      <a:pt x="0" y="32235"/>
                      <a:pt x="32235" y="0"/>
                      <a:pt x="72000" y="0"/>
                    </a:cubicBezTo>
                    <a:cubicBezTo>
                      <a:pt x="111765" y="0"/>
                      <a:pt x="144000" y="32235"/>
                      <a:pt x="144000" y="72000"/>
                    </a:cubicBezTo>
                    <a:cubicBezTo>
                      <a:pt x="144000" y="111765"/>
                      <a:pt x="111765" y="144000"/>
                      <a:pt x="72000" y="144000"/>
                    </a:cubicBezTo>
                    <a:cubicBezTo>
                      <a:pt x="32235" y="144000"/>
                      <a:pt x="0" y="111765"/>
                      <a:pt x="0" y="72000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63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78" name="Picture 2" descr="See the source image">
            <a:extLst>
              <a:ext uri="{FF2B5EF4-FFF2-40B4-BE49-F238E27FC236}">
                <a16:creationId xmlns:a16="http://schemas.microsoft.com/office/drawing/2014/main" id="{056FCD53-F472-4E46-9B12-BCBEFCFEE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842" y="373906"/>
            <a:ext cx="2196988" cy="51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组合 78">
            <a:extLst>
              <a:ext uri="{FF2B5EF4-FFF2-40B4-BE49-F238E27FC236}">
                <a16:creationId xmlns:a16="http://schemas.microsoft.com/office/drawing/2014/main" id="{3F1A6C16-C2FB-44F3-BC77-E1BFD72FC016}"/>
              </a:ext>
            </a:extLst>
          </p:cNvPr>
          <p:cNvGrpSpPr/>
          <p:nvPr/>
        </p:nvGrpSpPr>
        <p:grpSpPr>
          <a:xfrm>
            <a:off x="-10321" y="6267399"/>
            <a:ext cx="9916321" cy="433389"/>
            <a:chOff x="0" y="5276059"/>
            <a:chExt cx="9916321" cy="433389"/>
          </a:xfrm>
        </p:grpSpPr>
        <p:sp>
          <p:nvSpPr>
            <p:cNvPr id="81" name="矩形 4">
              <a:extLst>
                <a:ext uri="{FF2B5EF4-FFF2-40B4-BE49-F238E27FC236}">
                  <a16:creationId xmlns:a16="http://schemas.microsoft.com/office/drawing/2014/main" id="{8D76BB80-03E5-41BE-AE1B-32DF2C4425C8}"/>
                </a:ext>
              </a:extLst>
            </p:cNvPr>
            <p:cNvSpPr/>
            <p:nvPr/>
          </p:nvSpPr>
          <p:spPr>
            <a:xfrm>
              <a:off x="0" y="5370992"/>
              <a:ext cx="9906000" cy="338456"/>
            </a:xfrm>
            <a:custGeom>
              <a:avLst/>
              <a:gdLst>
                <a:gd name="connsiteX0" fmla="*/ 0 w 12192000"/>
                <a:gd name="connsiteY0" fmla="*/ 0 h 660400"/>
                <a:gd name="connsiteX1" fmla="*/ 12192000 w 12192000"/>
                <a:gd name="connsiteY1" fmla="*/ 0 h 660400"/>
                <a:gd name="connsiteX2" fmla="*/ 12192000 w 12192000"/>
                <a:gd name="connsiteY2" fmla="*/ 660400 h 660400"/>
                <a:gd name="connsiteX3" fmla="*/ 0 w 12192000"/>
                <a:gd name="connsiteY3" fmla="*/ 660400 h 660400"/>
                <a:gd name="connsiteX4" fmla="*/ 0 w 12192000"/>
                <a:gd name="connsiteY4" fmla="*/ 0 h 660400"/>
                <a:gd name="connsiteX0" fmla="*/ 0 w 12192000"/>
                <a:gd name="connsiteY0" fmla="*/ 25400 h 685800"/>
                <a:gd name="connsiteX1" fmla="*/ 6096000 w 12192000"/>
                <a:gd name="connsiteY1" fmla="*/ 0 h 685800"/>
                <a:gd name="connsiteX2" fmla="*/ 12192000 w 12192000"/>
                <a:gd name="connsiteY2" fmla="*/ 25400 h 685800"/>
                <a:gd name="connsiteX3" fmla="*/ 12192000 w 12192000"/>
                <a:gd name="connsiteY3" fmla="*/ 685800 h 685800"/>
                <a:gd name="connsiteX4" fmla="*/ 0 w 12192000"/>
                <a:gd name="connsiteY4" fmla="*/ 685800 h 685800"/>
                <a:gd name="connsiteX5" fmla="*/ 0 w 12192000"/>
                <a:gd name="connsiteY5" fmla="*/ 25400 h 6858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091767 w 12192000"/>
                <a:gd name="connsiteY1" fmla="*/ 648423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660400">
                  <a:moveTo>
                    <a:pt x="0" y="0"/>
                  </a:moveTo>
                  <a:cubicBezTo>
                    <a:pt x="2061633" y="211667"/>
                    <a:pt x="5058834" y="-210944"/>
                    <a:pt x="6091767" y="648423"/>
                  </a:cubicBezTo>
                  <a:cubicBezTo>
                    <a:pt x="6849534" y="-122044"/>
                    <a:pt x="10189633" y="211667"/>
                    <a:pt x="12192000" y="0"/>
                  </a:cubicBezTo>
                  <a:lnTo>
                    <a:pt x="12192000" y="660400"/>
                  </a:lnTo>
                  <a:lnTo>
                    <a:pt x="0" y="660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B67DD98E-46AA-4299-A1D8-3DFC47A4ABB5}"/>
                </a:ext>
              </a:extLst>
            </p:cNvPr>
            <p:cNvSpPr/>
            <p:nvPr/>
          </p:nvSpPr>
          <p:spPr>
            <a:xfrm>
              <a:off x="2" y="5276059"/>
              <a:ext cx="9916319" cy="423070"/>
            </a:xfrm>
            <a:custGeom>
              <a:avLst/>
              <a:gdLst>
                <a:gd name="connsiteX0" fmla="*/ 0 w 12230100"/>
                <a:gd name="connsiteY0" fmla="*/ 38100 h 38100"/>
                <a:gd name="connsiteX1" fmla="*/ 12204700 w 12230100"/>
                <a:gd name="connsiteY1" fmla="*/ 0 h 38100"/>
                <a:gd name="connsiteX2" fmla="*/ 12230100 w 12230100"/>
                <a:gd name="connsiteY2" fmla="*/ 0 h 38100"/>
                <a:gd name="connsiteX0" fmla="*/ 0 w 12204700"/>
                <a:gd name="connsiteY0" fmla="*/ 38100 h 38100"/>
                <a:gd name="connsiteX1" fmla="*/ 12204700 w 12204700"/>
                <a:gd name="connsiteY1" fmla="*/ 0 h 38100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104084 h 827984"/>
                <a:gd name="connsiteX1" fmla="*/ 6172200 w 12204700"/>
                <a:gd name="connsiteY1" fmla="*/ 827984 h 827984"/>
                <a:gd name="connsiteX2" fmla="*/ 12204700 w 12204700"/>
                <a:gd name="connsiteY2" fmla="*/ 65984 h 827984"/>
                <a:gd name="connsiteX0" fmla="*/ 0 w 12204700"/>
                <a:gd name="connsiteY0" fmla="*/ 83451 h 858151"/>
                <a:gd name="connsiteX1" fmla="*/ 6146800 w 12204700"/>
                <a:gd name="connsiteY1" fmla="*/ 858151 h 858151"/>
                <a:gd name="connsiteX2" fmla="*/ 12204700 w 12204700"/>
                <a:gd name="connsiteY2" fmla="*/ 45351 h 858151"/>
                <a:gd name="connsiteX0" fmla="*/ 0 w 12204700"/>
                <a:gd name="connsiteY0" fmla="*/ 38100 h 812800"/>
                <a:gd name="connsiteX1" fmla="*/ 6146800 w 12204700"/>
                <a:gd name="connsiteY1" fmla="*/ 812800 h 812800"/>
                <a:gd name="connsiteX2" fmla="*/ 12204700 w 12204700"/>
                <a:gd name="connsiteY2" fmla="*/ 0 h 812800"/>
                <a:gd name="connsiteX0" fmla="*/ 0 w 12204700"/>
                <a:gd name="connsiteY0" fmla="*/ 38100 h 825500"/>
                <a:gd name="connsiteX1" fmla="*/ 6172200 w 12204700"/>
                <a:gd name="connsiteY1" fmla="*/ 825500 h 825500"/>
                <a:gd name="connsiteX2" fmla="*/ 12204700 w 12204700"/>
                <a:gd name="connsiteY2" fmla="*/ 0 h 825500"/>
                <a:gd name="connsiteX0" fmla="*/ 0 w 12204700"/>
                <a:gd name="connsiteY0" fmla="*/ 38100 h 825500"/>
                <a:gd name="connsiteX1" fmla="*/ 6104466 w 12204700"/>
                <a:gd name="connsiteY1" fmla="*/ 825500 h 825500"/>
                <a:gd name="connsiteX2" fmla="*/ 12204700 w 12204700"/>
                <a:gd name="connsiteY2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04700" h="825500">
                  <a:moveTo>
                    <a:pt x="0" y="38100"/>
                  </a:moveTo>
                  <a:cubicBezTo>
                    <a:pt x="2171700" y="148167"/>
                    <a:pt x="5126566" y="-402167"/>
                    <a:pt x="6104466" y="825500"/>
                  </a:cubicBezTo>
                  <a:cubicBezTo>
                    <a:pt x="6934199" y="-419100"/>
                    <a:pt x="10193867" y="254000"/>
                    <a:pt x="12204700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</p:grpSp>
      <p:sp>
        <p:nvSpPr>
          <p:cNvPr id="83" name="标题 1">
            <a:extLst>
              <a:ext uri="{FF2B5EF4-FFF2-40B4-BE49-F238E27FC236}">
                <a16:creationId xmlns:a16="http://schemas.microsoft.com/office/drawing/2014/main" id="{75DF1F13-651E-493B-8270-FF8B241B5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</p:spPr>
        <p:txBody>
          <a:bodyPr/>
          <a:lstStyle/>
          <a:p>
            <a:r>
              <a:rPr lang="en-US" altLang="zh-CN" sz="40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3.1 </a:t>
            </a:r>
            <a:r>
              <a:rPr lang="zh-CN" altLang="en-US" sz="40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系统模块总览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8BEA22E-4D3E-4D29-BD96-5A57C1564C05}"/>
              </a:ext>
            </a:extLst>
          </p:cNvPr>
          <p:cNvGrpSpPr/>
          <p:nvPr/>
        </p:nvGrpSpPr>
        <p:grpSpPr>
          <a:xfrm>
            <a:off x="1214642" y="1625370"/>
            <a:ext cx="7029384" cy="3963240"/>
            <a:chOff x="1214642" y="1625370"/>
            <a:chExt cx="7029384" cy="3963240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057FA775-1DDB-43B7-9BE5-D06AD7A3EB2C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1641332" y="4606115"/>
              <a:ext cx="5468198" cy="10269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8098F75B-4283-458A-8141-A1FC8F387B77}"/>
                </a:ext>
              </a:extLst>
            </p:cNvPr>
            <p:cNvCxnSpPr>
              <a:cxnSpLocks/>
            </p:cNvCxnSpPr>
            <p:nvPr/>
          </p:nvCxnSpPr>
          <p:spPr>
            <a:xfrm>
              <a:off x="1642738" y="2431039"/>
              <a:ext cx="5443855" cy="969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1AA0944F-7A25-4683-9A94-D7725FD913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86593" y="2440732"/>
              <a:ext cx="1157433" cy="2175696"/>
            </a:xfrm>
            <a:custGeom>
              <a:avLst/>
              <a:gdLst>
                <a:gd name="connsiteX0" fmla="*/ 0 w 2412000"/>
                <a:gd name="connsiteY0" fmla="*/ 1206000 h 2412000"/>
                <a:gd name="connsiteX1" fmla="*/ 1206000 w 2412000"/>
                <a:gd name="connsiteY1" fmla="*/ 0 h 2412000"/>
                <a:gd name="connsiteX2" fmla="*/ 2412000 w 2412000"/>
                <a:gd name="connsiteY2" fmla="*/ 1206000 h 2412000"/>
                <a:gd name="connsiteX3" fmla="*/ 1206000 w 2412000"/>
                <a:gd name="connsiteY3" fmla="*/ 2412000 h 2412000"/>
                <a:gd name="connsiteX4" fmla="*/ 0 w 2412000"/>
                <a:gd name="connsiteY4" fmla="*/ 1206000 h 2412000"/>
                <a:gd name="connsiteX0" fmla="*/ 0 w 2412000"/>
                <a:gd name="connsiteY0" fmla="*/ 1206000 h 2412000"/>
                <a:gd name="connsiteX1" fmla="*/ 1206000 w 2412000"/>
                <a:gd name="connsiteY1" fmla="*/ 0 h 2412000"/>
                <a:gd name="connsiteX2" fmla="*/ 2412000 w 2412000"/>
                <a:gd name="connsiteY2" fmla="*/ 1206000 h 2412000"/>
                <a:gd name="connsiteX3" fmla="*/ 1206000 w 2412000"/>
                <a:gd name="connsiteY3" fmla="*/ 2412000 h 2412000"/>
                <a:gd name="connsiteX4" fmla="*/ 91440 w 2412000"/>
                <a:gd name="connsiteY4" fmla="*/ 1297440 h 2412000"/>
                <a:gd name="connsiteX0" fmla="*/ 0 w 2412000"/>
                <a:gd name="connsiteY0" fmla="*/ 1206000 h 2590271"/>
                <a:gd name="connsiteX1" fmla="*/ 1206000 w 2412000"/>
                <a:gd name="connsiteY1" fmla="*/ 0 h 2590271"/>
                <a:gd name="connsiteX2" fmla="*/ 2412000 w 2412000"/>
                <a:gd name="connsiteY2" fmla="*/ 1206000 h 2590271"/>
                <a:gd name="connsiteX3" fmla="*/ 1206000 w 2412000"/>
                <a:gd name="connsiteY3" fmla="*/ 2412000 h 2590271"/>
                <a:gd name="connsiteX4" fmla="*/ 1234440 w 2412000"/>
                <a:gd name="connsiteY4" fmla="*/ 2211840 h 2590271"/>
                <a:gd name="connsiteX0" fmla="*/ 57864 w 1314164"/>
                <a:gd name="connsiteY0" fmla="*/ 349473 h 2927544"/>
                <a:gd name="connsiteX1" fmla="*/ 108164 w 1314164"/>
                <a:gd name="connsiteY1" fmla="*/ 337273 h 2927544"/>
                <a:gd name="connsiteX2" fmla="*/ 1314164 w 1314164"/>
                <a:gd name="connsiteY2" fmla="*/ 1543273 h 2927544"/>
                <a:gd name="connsiteX3" fmla="*/ 108164 w 1314164"/>
                <a:gd name="connsiteY3" fmla="*/ 2749273 h 2927544"/>
                <a:gd name="connsiteX4" fmla="*/ 136604 w 1314164"/>
                <a:gd name="connsiteY4" fmla="*/ 2549113 h 2927544"/>
                <a:gd name="connsiteX0" fmla="*/ 51066 w 1307366"/>
                <a:gd name="connsiteY0" fmla="*/ 0 h 2578071"/>
                <a:gd name="connsiteX1" fmla="*/ 1307366 w 1307366"/>
                <a:gd name="connsiteY1" fmla="*/ 1193800 h 2578071"/>
                <a:gd name="connsiteX2" fmla="*/ 101366 w 1307366"/>
                <a:gd name="connsiteY2" fmla="*/ 2399800 h 2578071"/>
                <a:gd name="connsiteX3" fmla="*/ 129806 w 1307366"/>
                <a:gd name="connsiteY3" fmla="*/ 2199640 h 2578071"/>
                <a:gd name="connsiteX0" fmla="*/ 67354 w 1323654"/>
                <a:gd name="connsiteY0" fmla="*/ 0 h 2708090"/>
                <a:gd name="connsiteX1" fmla="*/ 1323654 w 1323654"/>
                <a:gd name="connsiteY1" fmla="*/ 1193800 h 2708090"/>
                <a:gd name="connsiteX2" fmla="*/ 117654 w 1323654"/>
                <a:gd name="connsiteY2" fmla="*/ 2399800 h 2708090"/>
                <a:gd name="connsiteX3" fmla="*/ 107994 w 1323654"/>
                <a:gd name="connsiteY3" fmla="*/ 2402840 h 2708090"/>
                <a:gd name="connsiteX0" fmla="*/ 0 w 1256300"/>
                <a:gd name="connsiteY0" fmla="*/ 0 h 2399800"/>
                <a:gd name="connsiteX1" fmla="*/ 1256300 w 1256300"/>
                <a:gd name="connsiteY1" fmla="*/ 1193800 h 2399800"/>
                <a:gd name="connsiteX2" fmla="*/ 50300 w 1256300"/>
                <a:gd name="connsiteY2" fmla="*/ 2399800 h 2399800"/>
                <a:gd name="connsiteX0" fmla="*/ 0 w 1256300"/>
                <a:gd name="connsiteY0" fmla="*/ 0 h 2399800"/>
                <a:gd name="connsiteX1" fmla="*/ 1256300 w 1256300"/>
                <a:gd name="connsiteY1" fmla="*/ 1193800 h 2399800"/>
                <a:gd name="connsiteX2" fmla="*/ 50300 w 1256300"/>
                <a:gd name="connsiteY2" fmla="*/ 2399800 h 2399800"/>
                <a:gd name="connsiteX0" fmla="*/ 0 w 1256300"/>
                <a:gd name="connsiteY0" fmla="*/ 0 h 2426818"/>
                <a:gd name="connsiteX1" fmla="*/ 1256300 w 1256300"/>
                <a:gd name="connsiteY1" fmla="*/ 1193800 h 2426818"/>
                <a:gd name="connsiteX2" fmla="*/ 50300 w 1256300"/>
                <a:gd name="connsiteY2" fmla="*/ 2399800 h 2426818"/>
                <a:gd name="connsiteX0" fmla="*/ 0 w 1256300"/>
                <a:gd name="connsiteY0" fmla="*/ 0 h 2426818"/>
                <a:gd name="connsiteX1" fmla="*/ 1256300 w 1256300"/>
                <a:gd name="connsiteY1" fmla="*/ 1193800 h 2426818"/>
                <a:gd name="connsiteX2" fmla="*/ 50300 w 1256300"/>
                <a:gd name="connsiteY2" fmla="*/ 2399800 h 2426818"/>
                <a:gd name="connsiteX0" fmla="*/ 0 w 1257858"/>
                <a:gd name="connsiteY0" fmla="*/ 0 h 2426818"/>
                <a:gd name="connsiteX1" fmla="*/ 1256300 w 1257858"/>
                <a:gd name="connsiteY1" fmla="*/ 1193800 h 2426818"/>
                <a:gd name="connsiteX2" fmla="*/ 50300 w 1257858"/>
                <a:gd name="connsiteY2" fmla="*/ 2399800 h 2426818"/>
                <a:gd name="connsiteX0" fmla="*/ 0 w 1257858"/>
                <a:gd name="connsiteY0" fmla="*/ 0 h 2399800"/>
                <a:gd name="connsiteX1" fmla="*/ 1256300 w 1257858"/>
                <a:gd name="connsiteY1" fmla="*/ 1193800 h 2399800"/>
                <a:gd name="connsiteX2" fmla="*/ 50300 w 1257858"/>
                <a:gd name="connsiteY2" fmla="*/ 2399800 h 2399800"/>
                <a:gd name="connsiteX0" fmla="*/ 0 w 1257858"/>
                <a:gd name="connsiteY0" fmla="*/ 0 h 2399800"/>
                <a:gd name="connsiteX1" fmla="*/ 1256300 w 1257858"/>
                <a:gd name="connsiteY1" fmla="*/ 1193800 h 2399800"/>
                <a:gd name="connsiteX2" fmla="*/ 50300 w 1257858"/>
                <a:gd name="connsiteY2" fmla="*/ 2399800 h 2399800"/>
                <a:gd name="connsiteX0" fmla="*/ 0 w 1256300"/>
                <a:gd name="connsiteY0" fmla="*/ 0 h 2399800"/>
                <a:gd name="connsiteX1" fmla="*/ 1256300 w 1256300"/>
                <a:gd name="connsiteY1" fmla="*/ 1193800 h 2399800"/>
                <a:gd name="connsiteX2" fmla="*/ 50300 w 1256300"/>
                <a:gd name="connsiteY2" fmla="*/ 2399800 h 2399800"/>
                <a:gd name="connsiteX0" fmla="*/ 0 w 1261998"/>
                <a:gd name="connsiteY0" fmla="*/ 17209 h 2417009"/>
                <a:gd name="connsiteX1" fmla="*/ 1256300 w 1261998"/>
                <a:gd name="connsiteY1" fmla="*/ 1211009 h 2417009"/>
                <a:gd name="connsiteX2" fmla="*/ 50300 w 1261998"/>
                <a:gd name="connsiteY2" fmla="*/ 2417009 h 2417009"/>
                <a:gd name="connsiteX0" fmla="*/ 0 w 1257301"/>
                <a:gd name="connsiteY0" fmla="*/ 0 h 2399800"/>
                <a:gd name="connsiteX1" fmla="*/ 1256300 w 1257301"/>
                <a:gd name="connsiteY1" fmla="*/ 1193800 h 2399800"/>
                <a:gd name="connsiteX2" fmla="*/ 50300 w 1257301"/>
                <a:gd name="connsiteY2" fmla="*/ 2399800 h 2399800"/>
                <a:gd name="connsiteX0" fmla="*/ 0 w 1256364"/>
                <a:gd name="connsiteY0" fmla="*/ 0 h 2399800"/>
                <a:gd name="connsiteX1" fmla="*/ 1256300 w 1256364"/>
                <a:gd name="connsiteY1" fmla="*/ 1193800 h 2399800"/>
                <a:gd name="connsiteX2" fmla="*/ 50300 w 1256364"/>
                <a:gd name="connsiteY2" fmla="*/ 2399800 h 2399800"/>
                <a:gd name="connsiteX0" fmla="*/ 0 w 1256364"/>
                <a:gd name="connsiteY0" fmla="*/ 0 h 2399800"/>
                <a:gd name="connsiteX1" fmla="*/ 1256300 w 1256364"/>
                <a:gd name="connsiteY1" fmla="*/ 1193800 h 2399800"/>
                <a:gd name="connsiteX2" fmla="*/ 50300 w 1256364"/>
                <a:gd name="connsiteY2" fmla="*/ 2399800 h 2399800"/>
                <a:gd name="connsiteX0" fmla="*/ 0 w 1256364"/>
                <a:gd name="connsiteY0" fmla="*/ 0 h 2399800"/>
                <a:gd name="connsiteX1" fmla="*/ 1256300 w 1256364"/>
                <a:gd name="connsiteY1" fmla="*/ 1193800 h 2399800"/>
                <a:gd name="connsiteX2" fmla="*/ 50300 w 1256364"/>
                <a:gd name="connsiteY2" fmla="*/ 2399800 h 2399800"/>
                <a:gd name="connsiteX0" fmla="*/ 0 w 1256314"/>
                <a:gd name="connsiteY0" fmla="*/ 0 h 2359160"/>
                <a:gd name="connsiteX1" fmla="*/ 1256300 w 1256314"/>
                <a:gd name="connsiteY1" fmla="*/ 1193800 h 2359160"/>
                <a:gd name="connsiteX2" fmla="*/ 24900 w 1256314"/>
                <a:gd name="connsiteY2" fmla="*/ 2359160 h 2359160"/>
                <a:gd name="connsiteX0" fmla="*/ 0 w 1256413"/>
                <a:gd name="connsiteY0" fmla="*/ 0 h 2359160"/>
                <a:gd name="connsiteX1" fmla="*/ 1256300 w 1256413"/>
                <a:gd name="connsiteY1" fmla="*/ 1193800 h 2359160"/>
                <a:gd name="connsiteX2" fmla="*/ 24900 w 1256413"/>
                <a:gd name="connsiteY2" fmla="*/ 2359160 h 2359160"/>
                <a:gd name="connsiteX0" fmla="*/ 0 w 1256327"/>
                <a:gd name="connsiteY0" fmla="*/ 0 h 2359160"/>
                <a:gd name="connsiteX1" fmla="*/ 1256300 w 1256327"/>
                <a:gd name="connsiteY1" fmla="*/ 1193800 h 2359160"/>
                <a:gd name="connsiteX2" fmla="*/ 24900 w 1256327"/>
                <a:gd name="connsiteY2" fmla="*/ 2359160 h 2359160"/>
                <a:gd name="connsiteX0" fmla="*/ 0 w 1256327"/>
                <a:gd name="connsiteY0" fmla="*/ 0 h 2359160"/>
                <a:gd name="connsiteX1" fmla="*/ 1256300 w 1256327"/>
                <a:gd name="connsiteY1" fmla="*/ 1193800 h 2359160"/>
                <a:gd name="connsiteX2" fmla="*/ 24900 w 1256327"/>
                <a:gd name="connsiteY2" fmla="*/ 2359160 h 2359160"/>
                <a:gd name="connsiteX0" fmla="*/ 0 w 1256327"/>
                <a:gd name="connsiteY0" fmla="*/ 0 h 2359160"/>
                <a:gd name="connsiteX1" fmla="*/ 1256300 w 1256327"/>
                <a:gd name="connsiteY1" fmla="*/ 1193800 h 2359160"/>
                <a:gd name="connsiteX2" fmla="*/ 24900 w 1256327"/>
                <a:gd name="connsiteY2" fmla="*/ 2359160 h 2359160"/>
                <a:gd name="connsiteX0" fmla="*/ 0 w 1256523"/>
                <a:gd name="connsiteY0" fmla="*/ 0 h 2359160"/>
                <a:gd name="connsiteX1" fmla="*/ 1256300 w 1256523"/>
                <a:gd name="connsiteY1" fmla="*/ 1193800 h 2359160"/>
                <a:gd name="connsiteX2" fmla="*/ 24900 w 1256523"/>
                <a:gd name="connsiteY2" fmla="*/ 2359160 h 2359160"/>
                <a:gd name="connsiteX0" fmla="*/ 0 w 1256480"/>
                <a:gd name="connsiteY0" fmla="*/ 0 h 2359160"/>
                <a:gd name="connsiteX1" fmla="*/ 1256300 w 1256480"/>
                <a:gd name="connsiteY1" fmla="*/ 1193800 h 2359160"/>
                <a:gd name="connsiteX2" fmla="*/ 24900 w 1256480"/>
                <a:gd name="connsiteY2" fmla="*/ 2359160 h 2359160"/>
                <a:gd name="connsiteX0" fmla="*/ 0 w 1256488"/>
                <a:gd name="connsiteY0" fmla="*/ 0 h 2359213"/>
                <a:gd name="connsiteX1" fmla="*/ 1256300 w 1256488"/>
                <a:gd name="connsiteY1" fmla="*/ 1193800 h 2359213"/>
                <a:gd name="connsiteX2" fmla="*/ 24900 w 1256488"/>
                <a:gd name="connsiteY2" fmla="*/ 2359160 h 2359213"/>
                <a:gd name="connsiteX0" fmla="*/ 0 w 1256931"/>
                <a:gd name="connsiteY0" fmla="*/ 0 h 2359213"/>
                <a:gd name="connsiteX1" fmla="*/ 1256300 w 1256931"/>
                <a:gd name="connsiteY1" fmla="*/ 1193800 h 2359213"/>
                <a:gd name="connsiteX2" fmla="*/ 24900 w 1256931"/>
                <a:gd name="connsiteY2" fmla="*/ 2359160 h 2359213"/>
                <a:gd name="connsiteX0" fmla="*/ 0 w 1256786"/>
                <a:gd name="connsiteY0" fmla="*/ 0 h 2359213"/>
                <a:gd name="connsiteX1" fmla="*/ 1256300 w 1256786"/>
                <a:gd name="connsiteY1" fmla="*/ 1193800 h 2359213"/>
                <a:gd name="connsiteX2" fmla="*/ 24900 w 1256786"/>
                <a:gd name="connsiteY2" fmla="*/ 2359160 h 2359213"/>
                <a:gd name="connsiteX0" fmla="*/ 0 w 1256488"/>
                <a:gd name="connsiteY0" fmla="*/ 0 h 2359222"/>
                <a:gd name="connsiteX1" fmla="*/ 1256300 w 1256488"/>
                <a:gd name="connsiteY1" fmla="*/ 1193800 h 2359222"/>
                <a:gd name="connsiteX2" fmla="*/ 24900 w 1256488"/>
                <a:gd name="connsiteY2" fmla="*/ 2359160 h 2359222"/>
                <a:gd name="connsiteX0" fmla="*/ 0 w 1256488"/>
                <a:gd name="connsiteY0" fmla="*/ 0 h 2359207"/>
                <a:gd name="connsiteX1" fmla="*/ 1256300 w 1256488"/>
                <a:gd name="connsiteY1" fmla="*/ 1193800 h 2359207"/>
                <a:gd name="connsiteX2" fmla="*/ 24900 w 1256488"/>
                <a:gd name="connsiteY2" fmla="*/ 2359160 h 235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6488" h="2359207">
                  <a:moveTo>
                    <a:pt x="0" y="0"/>
                  </a:moveTo>
                  <a:cubicBezTo>
                    <a:pt x="464929" y="7408"/>
                    <a:pt x="1241433" y="325643"/>
                    <a:pt x="1256300" y="1193800"/>
                  </a:cubicBezTo>
                  <a:cubicBezTo>
                    <a:pt x="1271167" y="2061957"/>
                    <a:pt x="401500" y="2363560"/>
                    <a:pt x="24900" y="2359160"/>
                  </a:cubicBezTo>
                </a:path>
              </a:pathLst>
            </a:custGeom>
            <a:no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79982457-6CE6-4D25-8573-F300D48CB6F3}"/>
                </a:ext>
              </a:extLst>
            </p:cNvPr>
            <p:cNvGrpSpPr/>
            <p:nvPr/>
          </p:nvGrpSpPr>
          <p:grpSpPr>
            <a:xfrm>
              <a:off x="1214642" y="3915832"/>
              <a:ext cx="2387505" cy="1512244"/>
              <a:chOff x="1652682" y="3922863"/>
              <a:chExt cx="3060194" cy="1861082"/>
            </a:xfrm>
          </p:grpSpPr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43CB027C-64C9-4C31-907E-713308ED0093}"/>
                  </a:ext>
                </a:extLst>
              </p:cNvPr>
              <p:cNvSpPr/>
              <p:nvPr/>
            </p:nvSpPr>
            <p:spPr>
              <a:xfrm>
                <a:off x="1652682" y="3922863"/>
                <a:ext cx="3060194" cy="464763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solidFill>
                      <a:prstClr val="black"/>
                    </a:solidFill>
                    <a:ea typeface="宋体" panose="02010600030101010101" pitchFamily="2" charset="-122"/>
                    <a:cs typeface="+mn-ea"/>
                    <a:sym typeface="+mn-lt"/>
                  </a:rPr>
                  <a:t>成本分析及方案对比</a:t>
                </a: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89945DBA-3B29-48DA-9328-4F8311684906}"/>
                  </a:ext>
                </a:extLst>
              </p:cNvPr>
              <p:cNvSpPr/>
              <p:nvPr/>
            </p:nvSpPr>
            <p:spPr>
              <a:xfrm>
                <a:off x="2272378" y="4911270"/>
                <a:ext cx="1800000" cy="872675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en-US" altLang="zh-CN" sz="1625" dirty="0">
                    <a:cs typeface="+mn-ea"/>
                    <a:sym typeface="+mn-lt"/>
                  </a:rPr>
                  <a:t>5</a:t>
                </a:r>
                <a:endParaRPr lang="zh-CN" altLang="en-US" sz="1625" dirty="0">
                  <a:cs typeface="+mn-ea"/>
                  <a:sym typeface="+mn-lt"/>
                </a:endParaRPr>
              </a:p>
            </p:txBody>
          </p: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04F61193-635B-413F-B299-B7303942C30B}"/>
                  </a:ext>
                </a:extLst>
              </p:cNvPr>
              <p:cNvGrpSpPr/>
              <p:nvPr/>
            </p:nvGrpSpPr>
            <p:grpSpPr>
              <a:xfrm>
                <a:off x="3064378" y="4660667"/>
                <a:ext cx="216000" cy="216000"/>
                <a:chOff x="1018737" y="4652049"/>
                <a:chExt cx="216000" cy="216000"/>
              </a:xfrm>
            </p:grpSpPr>
            <p:sp>
              <p:nvSpPr>
                <p:cNvPr id="77" name="任意多边形: 形状 76">
                  <a:extLst>
                    <a:ext uri="{FF2B5EF4-FFF2-40B4-BE49-F238E27FC236}">
                      <a16:creationId xmlns:a16="http://schemas.microsoft.com/office/drawing/2014/main" id="{FBBD30B8-3CAF-48BC-8F06-4F3EC32CCB9F}"/>
                    </a:ext>
                  </a:extLst>
                </p:cNvPr>
                <p:cNvSpPr/>
                <p:nvPr/>
              </p:nvSpPr>
              <p:spPr>
                <a:xfrm>
                  <a:off x="1018737" y="4652049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3" name="任意多边形: 形状 12">
                  <a:extLst>
                    <a:ext uri="{FF2B5EF4-FFF2-40B4-BE49-F238E27FC236}">
                      <a16:creationId xmlns:a16="http://schemas.microsoft.com/office/drawing/2014/main" id="{BDB38FA4-2903-424E-9836-2F60B5C1EBBA}"/>
                    </a:ext>
                  </a:extLst>
                </p:cNvPr>
                <p:cNvSpPr/>
                <p:nvPr/>
              </p:nvSpPr>
              <p:spPr>
                <a:xfrm>
                  <a:off x="1045305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4" name="任意多边形: 形状 13">
                  <a:extLst>
                    <a:ext uri="{FF2B5EF4-FFF2-40B4-BE49-F238E27FC236}">
                      <a16:creationId xmlns:a16="http://schemas.microsoft.com/office/drawing/2014/main" id="{B08D455F-4FC0-4306-AD96-84C130D190E1}"/>
                    </a:ext>
                  </a:extLst>
                </p:cNvPr>
                <p:cNvSpPr/>
                <p:nvPr/>
              </p:nvSpPr>
              <p:spPr>
                <a:xfrm>
                  <a:off x="1071873" y="4705185"/>
                  <a:ext cx="109729" cy="1097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80" name="椭圆 3">
                  <a:extLst>
                    <a:ext uri="{FF2B5EF4-FFF2-40B4-BE49-F238E27FC236}">
                      <a16:creationId xmlns:a16="http://schemas.microsoft.com/office/drawing/2014/main" id="{C7CA4883-C049-4541-BEF0-14803476A65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2"/>
                  <a:ext cx="56593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4A31C0E0-BA3C-4C94-9FB2-3FAA89482683}"/>
                </a:ext>
              </a:extLst>
            </p:cNvPr>
            <p:cNvGrpSpPr/>
            <p:nvPr/>
          </p:nvGrpSpPr>
          <p:grpSpPr>
            <a:xfrm>
              <a:off x="3738264" y="3906144"/>
              <a:ext cx="2468974" cy="1245504"/>
              <a:chOff x="4097295" y="4005938"/>
              <a:chExt cx="2680275" cy="1364696"/>
            </a:xfrm>
          </p:grpSpPr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12624816-FB6D-4AE6-955B-EED221E1B2A0}"/>
                  </a:ext>
                </a:extLst>
              </p:cNvPr>
              <p:cNvSpPr/>
              <p:nvPr/>
            </p:nvSpPr>
            <p:spPr>
              <a:xfrm>
                <a:off x="5078570" y="5019932"/>
                <a:ext cx="604537" cy="350702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1625" dirty="0">
                    <a:cs typeface="+mn-ea"/>
                    <a:sym typeface="+mn-lt"/>
                  </a:rPr>
                  <a:t>4</a:t>
                </a:r>
                <a:endParaRPr lang="zh-CN" altLang="en-US" sz="1625" dirty="0">
                  <a:cs typeface="+mn-ea"/>
                  <a:sym typeface="+mn-lt"/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B9989EB5-BF56-4F20-8E58-E91C9465A1A5}"/>
                  </a:ext>
                </a:extLst>
              </p:cNvPr>
              <p:cNvSpPr/>
              <p:nvPr/>
            </p:nvSpPr>
            <p:spPr>
              <a:xfrm>
                <a:off x="4097295" y="4005938"/>
                <a:ext cx="2680275" cy="561671"/>
              </a:xfrm>
              <a:prstGeom prst="rect">
                <a:avLst/>
              </a:prstGeom>
            </p:spPr>
            <p:txBody>
              <a:bodyPr wrap="square">
                <a:normAutofit fontScale="92500"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solidFill>
                      <a:prstClr val="black"/>
                    </a:solidFill>
                    <a:ea typeface="宋体" panose="02010600030101010101" pitchFamily="2" charset="-122"/>
                    <a:cs typeface="+mn-ea"/>
                    <a:sym typeface="+mn-lt"/>
                  </a:rPr>
                  <a:t>标准检查和方案初始化</a:t>
                </a:r>
                <a:endParaRPr lang="en-US" altLang="zh-CN" b="1" dirty="0">
                  <a:solidFill>
                    <a:prstClr val="black"/>
                  </a:solidFill>
                  <a:ea typeface="宋体" panose="02010600030101010101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A8223DC2-1055-4F35-BB8E-D27701AAF265}"/>
                  </a:ext>
                </a:extLst>
              </p:cNvPr>
              <p:cNvGrpSpPr/>
              <p:nvPr/>
            </p:nvGrpSpPr>
            <p:grpSpPr>
              <a:xfrm>
                <a:off x="5293168" y="4658646"/>
                <a:ext cx="216000" cy="216000"/>
                <a:chOff x="1018735" y="4652050"/>
                <a:chExt cx="216000" cy="216000"/>
              </a:xfrm>
            </p:grpSpPr>
            <p:sp>
              <p:nvSpPr>
                <p:cNvPr id="95" name="任意多边形: 形状 94">
                  <a:extLst>
                    <a:ext uri="{FF2B5EF4-FFF2-40B4-BE49-F238E27FC236}">
                      <a16:creationId xmlns:a16="http://schemas.microsoft.com/office/drawing/2014/main" id="{3AFFE81C-7937-452D-97C5-ED6CDDB3130F}"/>
                    </a:ext>
                  </a:extLst>
                </p:cNvPr>
                <p:cNvSpPr/>
                <p:nvPr/>
              </p:nvSpPr>
              <p:spPr>
                <a:xfrm>
                  <a:off x="1018735" y="4652050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任意多边形: 形状 95">
                  <a:extLst>
                    <a:ext uri="{FF2B5EF4-FFF2-40B4-BE49-F238E27FC236}">
                      <a16:creationId xmlns:a16="http://schemas.microsoft.com/office/drawing/2014/main" id="{54A7D174-CBE8-4344-AB0A-2ECEF7EBD334}"/>
                    </a:ext>
                  </a:extLst>
                </p:cNvPr>
                <p:cNvSpPr/>
                <p:nvPr/>
              </p:nvSpPr>
              <p:spPr>
                <a:xfrm>
                  <a:off x="1045304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97" name="任意多边形: 形状 96">
                  <a:extLst>
                    <a:ext uri="{FF2B5EF4-FFF2-40B4-BE49-F238E27FC236}">
                      <a16:creationId xmlns:a16="http://schemas.microsoft.com/office/drawing/2014/main" id="{70D485C9-FE1A-4754-830F-1D107551B300}"/>
                    </a:ext>
                  </a:extLst>
                </p:cNvPr>
                <p:cNvSpPr/>
                <p:nvPr/>
              </p:nvSpPr>
              <p:spPr>
                <a:xfrm>
                  <a:off x="1071874" y="4705185"/>
                  <a:ext cx="109729" cy="10972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98" name="椭圆 3">
                  <a:extLst>
                    <a:ext uri="{FF2B5EF4-FFF2-40B4-BE49-F238E27FC236}">
                      <a16:creationId xmlns:a16="http://schemas.microsoft.com/office/drawing/2014/main" id="{07B2E290-0C97-4E82-9799-5541F24FF67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3"/>
                  <a:ext cx="56595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2B5CD490-E806-47A8-B795-A3F2FBE19AB0}"/>
                </a:ext>
              </a:extLst>
            </p:cNvPr>
            <p:cNvGrpSpPr/>
            <p:nvPr/>
          </p:nvGrpSpPr>
          <p:grpSpPr>
            <a:xfrm>
              <a:off x="6180941" y="3806018"/>
              <a:ext cx="1671926" cy="1782592"/>
              <a:chOff x="6675098" y="3840020"/>
              <a:chExt cx="1815014" cy="1953180"/>
            </a:xfrm>
          </p:grpSpPr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B45E8D7D-84A9-48F7-8EF2-B9FAD9D16AA5}"/>
                  </a:ext>
                </a:extLst>
              </p:cNvPr>
              <p:cNvSpPr/>
              <p:nvPr/>
            </p:nvSpPr>
            <p:spPr>
              <a:xfrm>
                <a:off x="6675098" y="4920525"/>
                <a:ext cx="1800000" cy="872675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lvl="0" algn="ctr">
                  <a:lnSpc>
                    <a:spcPct val="130000"/>
                  </a:lnSpc>
                  <a:defRPr/>
                </a:pPr>
                <a:r>
                  <a:rPr lang="en-US" altLang="zh-CN" sz="1625" dirty="0">
                    <a:solidFill>
                      <a:prstClr val="black"/>
                    </a:solidFill>
                    <a:cs typeface="+mn-ea"/>
                    <a:sym typeface="+mn-lt"/>
                  </a:rPr>
                  <a:t>3</a:t>
                </a:r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E95EB7FD-9765-4CB7-94A3-AF5179D40A44}"/>
                  </a:ext>
                </a:extLst>
              </p:cNvPr>
              <p:cNvSpPr/>
              <p:nvPr/>
            </p:nvSpPr>
            <p:spPr>
              <a:xfrm>
                <a:off x="6690112" y="3840020"/>
                <a:ext cx="1800000" cy="672407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solidFill>
                      <a:prstClr val="black"/>
                    </a:solidFill>
                    <a:ea typeface="宋体" panose="02010600030101010101" pitchFamily="2" charset="-122"/>
                    <a:cs typeface="+mn-ea"/>
                    <a:sym typeface="+mn-lt"/>
                  </a:rPr>
                  <a:t>混煤数据计算</a:t>
                </a:r>
                <a:endParaRPr lang="en-US" altLang="zh-CN" b="1" dirty="0">
                  <a:solidFill>
                    <a:prstClr val="black"/>
                  </a:solidFill>
                  <a:ea typeface="宋体" panose="02010600030101010101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100" name="组合 99">
                <a:extLst>
                  <a:ext uri="{FF2B5EF4-FFF2-40B4-BE49-F238E27FC236}">
                    <a16:creationId xmlns:a16="http://schemas.microsoft.com/office/drawing/2014/main" id="{4DD5FAFF-FF4C-4F07-B613-6C1606F2A146}"/>
                  </a:ext>
                </a:extLst>
              </p:cNvPr>
              <p:cNvGrpSpPr/>
              <p:nvPr/>
            </p:nvGrpSpPr>
            <p:grpSpPr>
              <a:xfrm>
                <a:off x="7521962" y="4649924"/>
                <a:ext cx="216000" cy="216000"/>
                <a:chOff x="1018737" y="4652049"/>
                <a:chExt cx="216000" cy="216000"/>
              </a:xfrm>
            </p:grpSpPr>
            <p:sp>
              <p:nvSpPr>
                <p:cNvPr id="101" name="任意多边形: 形状 100">
                  <a:extLst>
                    <a:ext uri="{FF2B5EF4-FFF2-40B4-BE49-F238E27FC236}">
                      <a16:creationId xmlns:a16="http://schemas.microsoft.com/office/drawing/2014/main" id="{BD78A128-C875-4575-AD17-7025BEBFC782}"/>
                    </a:ext>
                  </a:extLst>
                </p:cNvPr>
                <p:cNvSpPr/>
                <p:nvPr/>
              </p:nvSpPr>
              <p:spPr>
                <a:xfrm>
                  <a:off x="1018737" y="4652049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任意多边形: 形状 101">
                  <a:extLst>
                    <a:ext uri="{FF2B5EF4-FFF2-40B4-BE49-F238E27FC236}">
                      <a16:creationId xmlns:a16="http://schemas.microsoft.com/office/drawing/2014/main" id="{601D07DF-7D76-4B69-A8D8-65D66EEAA571}"/>
                    </a:ext>
                  </a:extLst>
                </p:cNvPr>
                <p:cNvSpPr/>
                <p:nvPr/>
              </p:nvSpPr>
              <p:spPr>
                <a:xfrm>
                  <a:off x="1045305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03" name="任意多边形: 形状 102">
                  <a:extLst>
                    <a:ext uri="{FF2B5EF4-FFF2-40B4-BE49-F238E27FC236}">
                      <a16:creationId xmlns:a16="http://schemas.microsoft.com/office/drawing/2014/main" id="{BD1511B7-BC47-458B-A5EE-F0F1EC001810}"/>
                    </a:ext>
                  </a:extLst>
                </p:cNvPr>
                <p:cNvSpPr/>
                <p:nvPr/>
              </p:nvSpPr>
              <p:spPr>
                <a:xfrm>
                  <a:off x="1071873" y="4705185"/>
                  <a:ext cx="109729" cy="1097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04" name="椭圆 3">
                  <a:extLst>
                    <a:ext uri="{FF2B5EF4-FFF2-40B4-BE49-F238E27FC236}">
                      <a16:creationId xmlns:a16="http://schemas.microsoft.com/office/drawing/2014/main" id="{B22BCE54-DC86-41F5-A660-662AC957992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2"/>
                  <a:ext cx="56593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557B9C1E-BBA6-4ED2-B94B-2F96A2F95D7E}"/>
                </a:ext>
              </a:extLst>
            </p:cNvPr>
            <p:cNvGrpSpPr/>
            <p:nvPr/>
          </p:nvGrpSpPr>
          <p:grpSpPr>
            <a:xfrm>
              <a:off x="6231479" y="1682354"/>
              <a:ext cx="1658096" cy="1300991"/>
              <a:chOff x="5709084" y="1577074"/>
              <a:chExt cx="1800000" cy="1425492"/>
            </a:xfrm>
          </p:grpSpPr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4948B2C8-8C2C-4C6A-838B-60AC57D069B0}"/>
                  </a:ext>
                </a:extLst>
              </p:cNvPr>
              <p:cNvSpPr/>
              <p:nvPr/>
            </p:nvSpPr>
            <p:spPr>
              <a:xfrm>
                <a:off x="5709084" y="1577074"/>
                <a:ext cx="1800000" cy="550599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solidFill>
                      <a:prstClr val="black"/>
                    </a:solidFill>
                    <a:ea typeface="宋体" panose="02010600030101010101" pitchFamily="2" charset="-122"/>
                    <a:cs typeface="+mn-ea"/>
                    <a:sym typeface="+mn-lt"/>
                  </a:rPr>
                  <a:t>煤仓数据管理</a:t>
                </a: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6E79BC52-611D-4958-9C23-8E8A9F99DAEE}"/>
                  </a:ext>
                </a:extLst>
              </p:cNvPr>
              <p:cNvSpPr/>
              <p:nvPr/>
            </p:nvSpPr>
            <p:spPr>
              <a:xfrm>
                <a:off x="6323360" y="2596457"/>
                <a:ext cx="516206" cy="406109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/>
                <a:r>
                  <a:rPr lang="en-US" altLang="zh-CN" sz="1625" dirty="0">
                    <a:cs typeface="+mn-ea"/>
                    <a:sym typeface="+mn-lt"/>
                  </a:rPr>
                  <a:t>2</a:t>
                </a:r>
                <a:endParaRPr lang="zh-CN" altLang="en-US" sz="1625" dirty="0">
                  <a:cs typeface="+mn-ea"/>
                  <a:sym typeface="+mn-lt"/>
                </a:endParaRPr>
              </a:p>
            </p:txBody>
          </p:sp>
          <p:grpSp>
            <p:nvGrpSpPr>
              <p:cNvPr id="136" name="组合 135">
                <a:extLst>
                  <a:ext uri="{FF2B5EF4-FFF2-40B4-BE49-F238E27FC236}">
                    <a16:creationId xmlns:a16="http://schemas.microsoft.com/office/drawing/2014/main" id="{1A06DA72-2274-41F1-809E-E8BE59922FAA}"/>
                  </a:ext>
                </a:extLst>
              </p:cNvPr>
              <p:cNvGrpSpPr/>
              <p:nvPr/>
            </p:nvGrpSpPr>
            <p:grpSpPr>
              <a:xfrm>
                <a:off x="6501084" y="2276763"/>
                <a:ext cx="216000" cy="216000"/>
                <a:chOff x="1018737" y="4652049"/>
                <a:chExt cx="216000" cy="216000"/>
              </a:xfrm>
            </p:grpSpPr>
            <p:sp>
              <p:nvSpPr>
                <p:cNvPr id="137" name="任意多边形: 形状 136">
                  <a:extLst>
                    <a:ext uri="{FF2B5EF4-FFF2-40B4-BE49-F238E27FC236}">
                      <a16:creationId xmlns:a16="http://schemas.microsoft.com/office/drawing/2014/main" id="{CB18EB88-5B67-448A-BEA1-6ABB5D7D5947}"/>
                    </a:ext>
                  </a:extLst>
                </p:cNvPr>
                <p:cNvSpPr/>
                <p:nvPr/>
              </p:nvSpPr>
              <p:spPr>
                <a:xfrm>
                  <a:off x="1018737" y="4652049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任意多边形: 形状 137">
                  <a:extLst>
                    <a:ext uri="{FF2B5EF4-FFF2-40B4-BE49-F238E27FC236}">
                      <a16:creationId xmlns:a16="http://schemas.microsoft.com/office/drawing/2014/main" id="{2ABAD1D5-3DAE-4AC6-AC3B-91F79240B1D4}"/>
                    </a:ext>
                  </a:extLst>
                </p:cNvPr>
                <p:cNvSpPr/>
                <p:nvPr/>
              </p:nvSpPr>
              <p:spPr>
                <a:xfrm>
                  <a:off x="1045305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39" name="任意多边形: 形状 138">
                  <a:extLst>
                    <a:ext uri="{FF2B5EF4-FFF2-40B4-BE49-F238E27FC236}">
                      <a16:creationId xmlns:a16="http://schemas.microsoft.com/office/drawing/2014/main" id="{AD798EAB-3197-4AD3-8730-8777E6EF8979}"/>
                    </a:ext>
                  </a:extLst>
                </p:cNvPr>
                <p:cNvSpPr/>
                <p:nvPr/>
              </p:nvSpPr>
              <p:spPr>
                <a:xfrm>
                  <a:off x="1071873" y="4705185"/>
                  <a:ext cx="109729" cy="1097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40" name="椭圆 3">
                  <a:extLst>
                    <a:ext uri="{FF2B5EF4-FFF2-40B4-BE49-F238E27FC236}">
                      <a16:creationId xmlns:a16="http://schemas.microsoft.com/office/drawing/2014/main" id="{EA412A98-1023-488D-BABA-7D1B758F0A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2"/>
                  <a:ext cx="56593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03F262BD-FE5F-4149-A474-7FC8F8786BF5}"/>
                </a:ext>
              </a:extLst>
            </p:cNvPr>
            <p:cNvGrpSpPr/>
            <p:nvPr/>
          </p:nvGrpSpPr>
          <p:grpSpPr>
            <a:xfrm>
              <a:off x="4091774" y="1625370"/>
              <a:ext cx="1734367" cy="1374472"/>
              <a:chOff x="3529944" y="1526369"/>
              <a:chExt cx="1882797" cy="1506003"/>
            </a:xfrm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FB48B5B-56D4-46BE-98AE-66C645D73E42}"/>
                  </a:ext>
                </a:extLst>
              </p:cNvPr>
              <p:cNvSpPr/>
              <p:nvPr/>
            </p:nvSpPr>
            <p:spPr>
              <a:xfrm>
                <a:off x="4188581" y="2549657"/>
                <a:ext cx="516206" cy="482715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lvl="0" algn="ctr">
                  <a:lnSpc>
                    <a:spcPct val="130000"/>
                  </a:lnSpc>
                  <a:defRPr/>
                </a:pPr>
                <a:r>
                  <a:rPr lang="en-US" altLang="zh-CN" sz="1625" dirty="0">
                    <a:solidFill>
                      <a:prstClr val="black"/>
                    </a:solidFill>
                    <a:cs typeface="+mn-ea"/>
                    <a:sym typeface="+mn-lt"/>
                  </a:rPr>
                  <a:t>1</a:t>
                </a: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5E03B4E-B1C5-41A7-A49A-60285D524B61}"/>
                  </a:ext>
                </a:extLst>
              </p:cNvPr>
              <p:cNvSpPr/>
              <p:nvPr/>
            </p:nvSpPr>
            <p:spPr>
              <a:xfrm>
                <a:off x="3529944" y="1526369"/>
                <a:ext cx="1882797" cy="584152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solidFill>
                      <a:prstClr val="black"/>
                    </a:solidFill>
                    <a:ea typeface="宋体" panose="02010600030101010101" pitchFamily="2" charset="-122"/>
                    <a:cs typeface="+mn-ea"/>
                    <a:sym typeface="+mn-lt"/>
                  </a:rPr>
                  <a:t>系统安全</a:t>
                </a:r>
                <a:endParaRPr lang="en-US" altLang="zh-CN" b="1" dirty="0">
                  <a:solidFill>
                    <a:prstClr val="black"/>
                  </a:solidFill>
                  <a:ea typeface="宋体" panose="02010600030101010101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141" name="组合 140">
                <a:extLst>
                  <a:ext uri="{FF2B5EF4-FFF2-40B4-BE49-F238E27FC236}">
                    <a16:creationId xmlns:a16="http://schemas.microsoft.com/office/drawing/2014/main" id="{7B6EDDE0-B2FF-488E-A820-936B6DE2074E}"/>
                  </a:ext>
                </a:extLst>
              </p:cNvPr>
              <p:cNvGrpSpPr/>
              <p:nvPr/>
            </p:nvGrpSpPr>
            <p:grpSpPr>
              <a:xfrm>
                <a:off x="4363342" y="2276763"/>
                <a:ext cx="216000" cy="216000"/>
                <a:chOff x="1018737" y="4652049"/>
                <a:chExt cx="216000" cy="216000"/>
              </a:xfrm>
            </p:grpSpPr>
            <p:sp>
              <p:nvSpPr>
                <p:cNvPr id="142" name="任意多边形: 形状 141">
                  <a:extLst>
                    <a:ext uri="{FF2B5EF4-FFF2-40B4-BE49-F238E27FC236}">
                      <a16:creationId xmlns:a16="http://schemas.microsoft.com/office/drawing/2014/main" id="{D1AA8EDD-53B1-41FA-AF8A-3C69ADFD5875}"/>
                    </a:ext>
                  </a:extLst>
                </p:cNvPr>
                <p:cNvSpPr/>
                <p:nvPr/>
              </p:nvSpPr>
              <p:spPr>
                <a:xfrm>
                  <a:off x="1018737" y="4652049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43" name="任意多边形: 形状 142">
                  <a:extLst>
                    <a:ext uri="{FF2B5EF4-FFF2-40B4-BE49-F238E27FC236}">
                      <a16:creationId xmlns:a16="http://schemas.microsoft.com/office/drawing/2014/main" id="{8A6DB898-8DDE-4AE0-B9B6-DACC667E5EE0}"/>
                    </a:ext>
                  </a:extLst>
                </p:cNvPr>
                <p:cNvSpPr/>
                <p:nvPr/>
              </p:nvSpPr>
              <p:spPr>
                <a:xfrm>
                  <a:off x="1045305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44" name="任意多边形: 形状 143">
                  <a:extLst>
                    <a:ext uri="{FF2B5EF4-FFF2-40B4-BE49-F238E27FC236}">
                      <a16:creationId xmlns:a16="http://schemas.microsoft.com/office/drawing/2014/main" id="{7819659E-6DCE-484A-961B-2B60390F4096}"/>
                    </a:ext>
                  </a:extLst>
                </p:cNvPr>
                <p:cNvSpPr/>
                <p:nvPr/>
              </p:nvSpPr>
              <p:spPr>
                <a:xfrm>
                  <a:off x="1071873" y="4705185"/>
                  <a:ext cx="109729" cy="1097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45" name="椭圆 3">
                  <a:extLst>
                    <a:ext uri="{FF2B5EF4-FFF2-40B4-BE49-F238E27FC236}">
                      <a16:creationId xmlns:a16="http://schemas.microsoft.com/office/drawing/2014/main" id="{3262A29C-7AFB-41DA-B966-20885B83974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2"/>
                  <a:ext cx="56593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05" name="组合 104">
              <a:extLst>
                <a:ext uri="{FF2B5EF4-FFF2-40B4-BE49-F238E27FC236}">
                  <a16:creationId xmlns:a16="http://schemas.microsoft.com/office/drawing/2014/main" id="{14CD31D4-82BF-430C-B5DB-97F750213253}"/>
                </a:ext>
              </a:extLst>
            </p:cNvPr>
            <p:cNvGrpSpPr/>
            <p:nvPr/>
          </p:nvGrpSpPr>
          <p:grpSpPr>
            <a:xfrm>
              <a:off x="1864506" y="1661036"/>
              <a:ext cx="1157156" cy="1292520"/>
              <a:chOff x="1689182" y="1555409"/>
              <a:chExt cx="1256188" cy="1416208"/>
            </a:xfrm>
          </p:grpSpPr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CB7906BE-C3FB-4D96-B294-A775A0CE2F4E}"/>
                  </a:ext>
                </a:extLst>
              </p:cNvPr>
              <p:cNvSpPr/>
              <p:nvPr/>
            </p:nvSpPr>
            <p:spPr>
              <a:xfrm>
                <a:off x="2064541" y="2627404"/>
                <a:ext cx="505470" cy="344213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/>
                <a:r>
                  <a:rPr lang="en-US" altLang="zh-CN" sz="1625" dirty="0">
                    <a:solidFill>
                      <a:srgbClr val="FF0000"/>
                    </a:solidFill>
                    <a:cs typeface="+mn-ea"/>
                    <a:sym typeface="+mn-lt"/>
                  </a:rPr>
                  <a:t>0</a:t>
                </a:r>
                <a:endParaRPr lang="zh-CN" altLang="en-US" sz="1625" dirty="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9D621DB1-C81C-4725-83E5-92CA711308DC}"/>
                  </a:ext>
                </a:extLst>
              </p:cNvPr>
              <p:cNvSpPr/>
              <p:nvPr/>
            </p:nvSpPr>
            <p:spPr>
              <a:xfrm>
                <a:off x="1689182" y="1555409"/>
                <a:ext cx="1256188" cy="529973"/>
              </a:xfrm>
              <a:prstGeom prst="rect">
                <a:avLst/>
              </a:prstGeom>
            </p:spPr>
            <p:txBody>
              <a:bodyPr wrap="square" anchor="ctr" anchorCtr="0">
                <a:norm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solidFill>
                      <a:srgbClr val="FF0000"/>
                    </a:solidFill>
                    <a:ea typeface="宋体" panose="02010600030101010101" pitchFamily="2" charset="-122"/>
                    <a:cs typeface="+mn-ea"/>
                    <a:sym typeface="+mn-lt"/>
                  </a:rPr>
                  <a:t>数据库</a:t>
                </a:r>
                <a:r>
                  <a:rPr lang="en-US" altLang="zh-CN" b="1" dirty="0">
                    <a:solidFill>
                      <a:srgbClr val="FF0000"/>
                    </a:solidFill>
                    <a:ea typeface="宋体" panose="02010600030101010101" pitchFamily="2" charset="-122"/>
                    <a:cs typeface="+mn-ea"/>
                    <a:sym typeface="+mn-lt"/>
                  </a:rPr>
                  <a:t>  </a:t>
                </a:r>
              </a:p>
            </p:txBody>
          </p:sp>
          <p:grpSp>
            <p:nvGrpSpPr>
              <p:cNvPr id="108" name="组合 107">
                <a:extLst>
                  <a:ext uri="{FF2B5EF4-FFF2-40B4-BE49-F238E27FC236}">
                    <a16:creationId xmlns:a16="http://schemas.microsoft.com/office/drawing/2014/main" id="{5670D2A4-78A2-4160-B873-92602E834B42}"/>
                  </a:ext>
                </a:extLst>
              </p:cNvPr>
              <p:cNvGrpSpPr/>
              <p:nvPr/>
            </p:nvGrpSpPr>
            <p:grpSpPr>
              <a:xfrm>
                <a:off x="2225600" y="2276763"/>
                <a:ext cx="216000" cy="216000"/>
                <a:chOff x="1018737" y="4652049"/>
                <a:chExt cx="216000" cy="216000"/>
              </a:xfrm>
            </p:grpSpPr>
            <p:sp>
              <p:nvSpPr>
                <p:cNvPr id="114" name="任意多边形: 形状 113">
                  <a:extLst>
                    <a:ext uri="{FF2B5EF4-FFF2-40B4-BE49-F238E27FC236}">
                      <a16:creationId xmlns:a16="http://schemas.microsoft.com/office/drawing/2014/main" id="{17ACF133-93F2-42B2-80E4-09D55A3C8ACA}"/>
                    </a:ext>
                  </a:extLst>
                </p:cNvPr>
                <p:cNvSpPr/>
                <p:nvPr/>
              </p:nvSpPr>
              <p:spPr>
                <a:xfrm>
                  <a:off x="1018737" y="4652049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15" name="任意多边形: 形状 114">
                  <a:extLst>
                    <a:ext uri="{FF2B5EF4-FFF2-40B4-BE49-F238E27FC236}">
                      <a16:creationId xmlns:a16="http://schemas.microsoft.com/office/drawing/2014/main" id="{4C71BFBE-AC3E-497F-B9B9-A7D5A5F2CAFD}"/>
                    </a:ext>
                  </a:extLst>
                </p:cNvPr>
                <p:cNvSpPr/>
                <p:nvPr/>
              </p:nvSpPr>
              <p:spPr>
                <a:xfrm>
                  <a:off x="1045305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16" name="任意多边形: 形状 115">
                  <a:extLst>
                    <a:ext uri="{FF2B5EF4-FFF2-40B4-BE49-F238E27FC236}">
                      <a16:creationId xmlns:a16="http://schemas.microsoft.com/office/drawing/2014/main" id="{CAB36783-4E77-4F1C-BEBD-7360A9B377C1}"/>
                    </a:ext>
                  </a:extLst>
                </p:cNvPr>
                <p:cNvSpPr/>
                <p:nvPr/>
              </p:nvSpPr>
              <p:spPr>
                <a:xfrm>
                  <a:off x="1071873" y="4705185"/>
                  <a:ext cx="109729" cy="1097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17" name="椭圆 3">
                  <a:extLst>
                    <a:ext uri="{FF2B5EF4-FFF2-40B4-BE49-F238E27FC236}">
                      <a16:creationId xmlns:a16="http://schemas.microsoft.com/office/drawing/2014/main" id="{0D46A852-D4CC-4E3D-97E2-8712E17716D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2"/>
                  <a:ext cx="56593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01838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DDCF5C1-8F28-4195-A4CE-BF4253E7C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  <a:pPr/>
              <a:t>13</a:t>
            </a:fld>
            <a:endParaRPr lang="zh-CN" altLang="en-US">
              <a:sym typeface="+mn-lt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170CCE0-ED3E-4658-9A9A-FC646CE048AD}"/>
              </a:ext>
            </a:extLst>
          </p:cNvPr>
          <p:cNvCxnSpPr>
            <a:cxnSpLocks/>
          </p:cNvCxnSpPr>
          <p:nvPr/>
        </p:nvCxnSpPr>
        <p:spPr>
          <a:xfrm>
            <a:off x="6936145" y="1666036"/>
            <a:ext cx="0" cy="1212032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0536DC20-8A6C-461B-969C-DD3AC4CCB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874" y="1690691"/>
            <a:ext cx="2603418" cy="4510954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D62A14B9-B0AB-44EB-873F-F93E75A94B4C}"/>
              </a:ext>
            </a:extLst>
          </p:cNvPr>
          <p:cNvGrpSpPr/>
          <p:nvPr/>
        </p:nvGrpSpPr>
        <p:grpSpPr>
          <a:xfrm>
            <a:off x="4644501" y="2058193"/>
            <a:ext cx="4583287" cy="3581123"/>
            <a:chOff x="4700782" y="2250698"/>
            <a:chExt cx="4583287" cy="3581123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A1B3C039-F827-455B-A602-7E5C521F016F}"/>
                </a:ext>
              </a:extLst>
            </p:cNvPr>
            <p:cNvGrpSpPr/>
            <p:nvPr/>
          </p:nvGrpSpPr>
          <p:grpSpPr>
            <a:xfrm>
              <a:off x="4700782" y="2250698"/>
              <a:ext cx="4583287" cy="3581123"/>
              <a:chOff x="4637269" y="2082528"/>
              <a:chExt cx="4583287" cy="3581123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073A8A2A-11A5-4F80-A7E8-DBC80AEFE5C9}"/>
                  </a:ext>
                </a:extLst>
              </p:cNvPr>
              <p:cNvSpPr/>
              <p:nvPr/>
            </p:nvSpPr>
            <p:spPr>
              <a:xfrm>
                <a:off x="6162670" y="2709898"/>
                <a:ext cx="1444625" cy="144462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1270000" dist="12700" sx="110000" sy="110000" algn="ctr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600" b="1" dirty="0">
                    <a:cs typeface="+mn-ea"/>
                    <a:sym typeface="+mn-lt"/>
                  </a:rPr>
                  <a:t>中心主题</a:t>
                </a:r>
              </a:p>
            </p:txBody>
          </p: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FD2B841C-79D4-48C0-AB61-34E8DF2B009B}"/>
                  </a:ext>
                </a:extLst>
              </p:cNvPr>
              <p:cNvCxnSpPr>
                <a:cxnSpLocks/>
              </p:cNvCxnSpPr>
              <p:nvPr/>
            </p:nvCxnSpPr>
            <p:spPr>
              <a:xfrm rot="15199408">
                <a:off x="5695837" y="4009106"/>
                <a:ext cx="750512" cy="1006105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AB131CA9-5D26-4E06-B2CB-9FCC9F5EB8D8}"/>
                  </a:ext>
                </a:extLst>
              </p:cNvPr>
              <p:cNvCxnSpPr>
                <a:cxnSpLocks/>
              </p:cNvCxnSpPr>
              <p:nvPr/>
            </p:nvCxnSpPr>
            <p:spPr>
              <a:xfrm rot="19519408">
                <a:off x="5195058" y="2612191"/>
                <a:ext cx="750512" cy="1006105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948EB2F3-FBBA-4470-915A-BD0B406771A7}"/>
                  </a:ext>
                </a:extLst>
              </p:cNvPr>
              <p:cNvCxnSpPr>
                <a:cxnSpLocks/>
              </p:cNvCxnSpPr>
              <p:nvPr/>
            </p:nvCxnSpPr>
            <p:spPr>
              <a:xfrm rot="15199408" flipV="1">
                <a:off x="8167713" y="2567999"/>
                <a:ext cx="1" cy="1224139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0D834CD8-5F7F-4AED-8D61-A1BEA7D6CDB4}"/>
                  </a:ext>
                </a:extLst>
              </p:cNvPr>
              <p:cNvCxnSpPr>
                <a:cxnSpLocks/>
              </p:cNvCxnSpPr>
              <p:nvPr/>
            </p:nvCxnSpPr>
            <p:spPr>
              <a:xfrm rot="10879408">
                <a:off x="7270865" y="4044290"/>
                <a:ext cx="750512" cy="1006105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íṣ1íḋê">
                <a:extLst>
                  <a:ext uri="{FF2B5EF4-FFF2-40B4-BE49-F238E27FC236}">
                    <a16:creationId xmlns:a16="http://schemas.microsoft.com/office/drawing/2014/main" id="{FD89D077-3B48-4974-A221-8582111548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88171" y="2090537"/>
                <a:ext cx="290936" cy="263250"/>
              </a:xfrm>
              <a:custGeom>
                <a:avLst/>
                <a:gdLst>
                  <a:gd name="connsiteX0" fmla="*/ 407586 w 606580"/>
                  <a:gd name="connsiteY0" fmla="*/ 252695 h 548858"/>
                  <a:gd name="connsiteX1" fmla="*/ 502285 w 606580"/>
                  <a:gd name="connsiteY1" fmla="*/ 252695 h 548858"/>
                  <a:gd name="connsiteX2" fmla="*/ 502285 w 606580"/>
                  <a:gd name="connsiteY2" fmla="*/ 346759 h 548858"/>
                  <a:gd name="connsiteX3" fmla="*/ 407586 w 606580"/>
                  <a:gd name="connsiteY3" fmla="*/ 346759 h 548858"/>
                  <a:gd name="connsiteX4" fmla="*/ 104296 w 606580"/>
                  <a:gd name="connsiteY4" fmla="*/ 205698 h 548858"/>
                  <a:gd name="connsiteX5" fmla="*/ 199065 w 606580"/>
                  <a:gd name="connsiteY5" fmla="*/ 205698 h 548858"/>
                  <a:gd name="connsiteX6" fmla="*/ 199065 w 606580"/>
                  <a:gd name="connsiteY6" fmla="*/ 346758 h 548858"/>
                  <a:gd name="connsiteX7" fmla="*/ 104296 w 606580"/>
                  <a:gd name="connsiteY7" fmla="*/ 346758 h 548858"/>
                  <a:gd name="connsiteX8" fmla="*/ 255870 w 606580"/>
                  <a:gd name="connsiteY8" fmla="*/ 96040 h 548858"/>
                  <a:gd name="connsiteX9" fmla="*/ 350710 w 606580"/>
                  <a:gd name="connsiteY9" fmla="*/ 96040 h 548858"/>
                  <a:gd name="connsiteX10" fmla="*/ 350710 w 606580"/>
                  <a:gd name="connsiteY10" fmla="*/ 346759 h 548858"/>
                  <a:gd name="connsiteX11" fmla="*/ 255870 w 606580"/>
                  <a:gd name="connsiteY11" fmla="*/ 346759 h 548858"/>
                  <a:gd name="connsiteX12" fmla="*/ 37882 w 606580"/>
                  <a:gd name="connsiteY12" fmla="*/ 37913 h 548858"/>
                  <a:gd name="connsiteX13" fmla="*/ 37882 w 606580"/>
                  <a:gd name="connsiteY13" fmla="*/ 405363 h 548858"/>
                  <a:gd name="connsiteX14" fmla="*/ 568698 w 606580"/>
                  <a:gd name="connsiteY14" fmla="*/ 405363 h 548858"/>
                  <a:gd name="connsiteX15" fmla="*/ 568698 w 606580"/>
                  <a:gd name="connsiteY15" fmla="*/ 37913 h 548858"/>
                  <a:gd name="connsiteX16" fmla="*/ 18941 w 606580"/>
                  <a:gd name="connsiteY16" fmla="*/ 0 h 548858"/>
                  <a:gd name="connsiteX17" fmla="*/ 587639 w 606580"/>
                  <a:gd name="connsiteY17" fmla="*/ 0 h 548858"/>
                  <a:gd name="connsiteX18" fmla="*/ 606580 w 606580"/>
                  <a:gd name="connsiteY18" fmla="*/ 18910 h 548858"/>
                  <a:gd name="connsiteX19" fmla="*/ 606580 w 606580"/>
                  <a:gd name="connsiteY19" fmla="*/ 424274 h 548858"/>
                  <a:gd name="connsiteX20" fmla="*/ 587639 w 606580"/>
                  <a:gd name="connsiteY20" fmla="*/ 443184 h 548858"/>
                  <a:gd name="connsiteX21" fmla="*/ 322278 w 606580"/>
                  <a:gd name="connsiteY21" fmla="*/ 443184 h 548858"/>
                  <a:gd name="connsiteX22" fmla="*/ 322278 w 606580"/>
                  <a:gd name="connsiteY22" fmla="*/ 511038 h 548858"/>
                  <a:gd name="connsiteX23" fmla="*/ 450223 w 606580"/>
                  <a:gd name="connsiteY23" fmla="*/ 511038 h 548858"/>
                  <a:gd name="connsiteX24" fmla="*/ 450223 w 606580"/>
                  <a:gd name="connsiteY24" fmla="*/ 548858 h 548858"/>
                  <a:gd name="connsiteX25" fmla="*/ 156357 w 606580"/>
                  <a:gd name="connsiteY25" fmla="*/ 548858 h 548858"/>
                  <a:gd name="connsiteX26" fmla="*/ 156357 w 606580"/>
                  <a:gd name="connsiteY26" fmla="*/ 511038 h 548858"/>
                  <a:gd name="connsiteX27" fmla="*/ 284302 w 606580"/>
                  <a:gd name="connsiteY27" fmla="*/ 511038 h 548858"/>
                  <a:gd name="connsiteX28" fmla="*/ 284302 w 606580"/>
                  <a:gd name="connsiteY28" fmla="*/ 443184 h 548858"/>
                  <a:gd name="connsiteX29" fmla="*/ 18941 w 606580"/>
                  <a:gd name="connsiteY29" fmla="*/ 443184 h 548858"/>
                  <a:gd name="connsiteX30" fmla="*/ 0 w 606580"/>
                  <a:gd name="connsiteY30" fmla="*/ 424274 h 548858"/>
                  <a:gd name="connsiteX31" fmla="*/ 0 w 606580"/>
                  <a:gd name="connsiteY31" fmla="*/ 18910 h 548858"/>
                  <a:gd name="connsiteX32" fmla="*/ 18941 w 606580"/>
                  <a:gd name="connsiteY32" fmla="*/ 0 h 54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606580" h="548858">
                    <a:moveTo>
                      <a:pt x="407586" y="252695"/>
                    </a:moveTo>
                    <a:lnTo>
                      <a:pt x="502285" y="252695"/>
                    </a:lnTo>
                    <a:lnTo>
                      <a:pt x="502285" y="346759"/>
                    </a:lnTo>
                    <a:lnTo>
                      <a:pt x="407586" y="346759"/>
                    </a:lnTo>
                    <a:close/>
                    <a:moveTo>
                      <a:pt x="104296" y="205698"/>
                    </a:moveTo>
                    <a:lnTo>
                      <a:pt x="199065" y="205698"/>
                    </a:lnTo>
                    <a:lnTo>
                      <a:pt x="199065" y="346758"/>
                    </a:lnTo>
                    <a:lnTo>
                      <a:pt x="104296" y="346758"/>
                    </a:lnTo>
                    <a:close/>
                    <a:moveTo>
                      <a:pt x="255870" y="96040"/>
                    </a:moveTo>
                    <a:lnTo>
                      <a:pt x="350710" y="96040"/>
                    </a:lnTo>
                    <a:lnTo>
                      <a:pt x="350710" y="346759"/>
                    </a:lnTo>
                    <a:lnTo>
                      <a:pt x="255870" y="346759"/>
                    </a:lnTo>
                    <a:close/>
                    <a:moveTo>
                      <a:pt x="37882" y="37913"/>
                    </a:moveTo>
                    <a:lnTo>
                      <a:pt x="37882" y="405363"/>
                    </a:lnTo>
                    <a:lnTo>
                      <a:pt x="568698" y="405363"/>
                    </a:lnTo>
                    <a:lnTo>
                      <a:pt x="568698" y="37913"/>
                    </a:lnTo>
                    <a:close/>
                    <a:moveTo>
                      <a:pt x="18941" y="0"/>
                    </a:moveTo>
                    <a:lnTo>
                      <a:pt x="587639" y="0"/>
                    </a:lnTo>
                    <a:cubicBezTo>
                      <a:pt x="598038" y="0"/>
                      <a:pt x="606580" y="8528"/>
                      <a:pt x="606580" y="18910"/>
                    </a:cubicBezTo>
                    <a:lnTo>
                      <a:pt x="606580" y="424274"/>
                    </a:lnTo>
                    <a:cubicBezTo>
                      <a:pt x="606580" y="434656"/>
                      <a:pt x="598038" y="443184"/>
                      <a:pt x="587639" y="443184"/>
                    </a:cubicBezTo>
                    <a:lnTo>
                      <a:pt x="322278" y="443184"/>
                    </a:lnTo>
                    <a:lnTo>
                      <a:pt x="322278" y="511038"/>
                    </a:lnTo>
                    <a:lnTo>
                      <a:pt x="450223" y="511038"/>
                    </a:lnTo>
                    <a:lnTo>
                      <a:pt x="450223" y="548858"/>
                    </a:lnTo>
                    <a:lnTo>
                      <a:pt x="156357" y="548858"/>
                    </a:lnTo>
                    <a:lnTo>
                      <a:pt x="156357" y="511038"/>
                    </a:lnTo>
                    <a:lnTo>
                      <a:pt x="284302" y="511038"/>
                    </a:lnTo>
                    <a:lnTo>
                      <a:pt x="284302" y="443184"/>
                    </a:lnTo>
                    <a:lnTo>
                      <a:pt x="18941" y="443184"/>
                    </a:lnTo>
                    <a:cubicBezTo>
                      <a:pt x="8542" y="443184"/>
                      <a:pt x="0" y="434656"/>
                      <a:pt x="0" y="424274"/>
                    </a:cubicBezTo>
                    <a:lnTo>
                      <a:pt x="0" y="18910"/>
                    </a:lnTo>
                    <a:cubicBezTo>
                      <a:pt x="0" y="8528"/>
                      <a:pt x="8542" y="0"/>
                      <a:pt x="189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74295" tIns="37148" rIns="74295" bIns="37148" numCol="1" spcCol="1270" anchor="ctr" anchorCtr="0">
                <a:normAutofit fontScale="5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794505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788">
                  <a:cs typeface="+mn-ea"/>
                  <a:sym typeface="+mn-lt"/>
                </a:endParaRPr>
              </a:p>
            </p:txBody>
          </p:sp>
          <p:sp>
            <p:nvSpPr>
              <p:cNvPr id="26" name="íṣ1îḋê">
                <a:extLst>
                  <a:ext uri="{FF2B5EF4-FFF2-40B4-BE49-F238E27FC236}">
                    <a16:creationId xmlns:a16="http://schemas.microsoft.com/office/drawing/2014/main" id="{B5070E83-017F-4A6E-9269-3F54BB1FEA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0946" y="2082528"/>
                <a:ext cx="267546" cy="263250"/>
              </a:xfrm>
              <a:custGeom>
                <a:avLst/>
                <a:gdLst>
                  <a:gd name="connsiteX0" fmla="*/ 396980 w 599394"/>
                  <a:gd name="connsiteY0" fmla="*/ 411566 h 589770"/>
                  <a:gd name="connsiteX1" fmla="*/ 485009 w 599394"/>
                  <a:gd name="connsiteY1" fmla="*/ 411566 h 589770"/>
                  <a:gd name="connsiteX2" fmla="*/ 485009 w 599394"/>
                  <a:gd name="connsiteY2" fmla="*/ 499521 h 589770"/>
                  <a:gd name="connsiteX3" fmla="*/ 396980 w 599394"/>
                  <a:gd name="connsiteY3" fmla="*/ 499521 h 589770"/>
                  <a:gd name="connsiteX4" fmla="*/ 255424 w 599394"/>
                  <a:gd name="connsiteY4" fmla="*/ 411566 h 589770"/>
                  <a:gd name="connsiteX5" fmla="*/ 343453 w 599394"/>
                  <a:gd name="connsiteY5" fmla="*/ 411566 h 589770"/>
                  <a:gd name="connsiteX6" fmla="*/ 343453 w 599394"/>
                  <a:gd name="connsiteY6" fmla="*/ 499521 h 589770"/>
                  <a:gd name="connsiteX7" fmla="*/ 255424 w 599394"/>
                  <a:gd name="connsiteY7" fmla="*/ 499521 h 589770"/>
                  <a:gd name="connsiteX8" fmla="*/ 114311 w 599394"/>
                  <a:gd name="connsiteY8" fmla="*/ 411566 h 589770"/>
                  <a:gd name="connsiteX9" fmla="*/ 202414 w 599394"/>
                  <a:gd name="connsiteY9" fmla="*/ 411566 h 589770"/>
                  <a:gd name="connsiteX10" fmla="*/ 202414 w 599394"/>
                  <a:gd name="connsiteY10" fmla="*/ 499521 h 589770"/>
                  <a:gd name="connsiteX11" fmla="*/ 114311 w 599394"/>
                  <a:gd name="connsiteY11" fmla="*/ 499521 h 589770"/>
                  <a:gd name="connsiteX12" fmla="*/ 396980 w 599394"/>
                  <a:gd name="connsiteY12" fmla="*/ 289110 h 589770"/>
                  <a:gd name="connsiteX13" fmla="*/ 485009 w 599394"/>
                  <a:gd name="connsiteY13" fmla="*/ 289110 h 589770"/>
                  <a:gd name="connsiteX14" fmla="*/ 485009 w 599394"/>
                  <a:gd name="connsiteY14" fmla="*/ 377065 h 589770"/>
                  <a:gd name="connsiteX15" fmla="*/ 396980 w 599394"/>
                  <a:gd name="connsiteY15" fmla="*/ 377065 h 589770"/>
                  <a:gd name="connsiteX16" fmla="*/ 255424 w 599394"/>
                  <a:gd name="connsiteY16" fmla="*/ 289110 h 589770"/>
                  <a:gd name="connsiteX17" fmla="*/ 343453 w 599394"/>
                  <a:gd name="connsiteY17" fmla="*/ 289110 h 589770"/>
                  <a:gd name="connsiteX18" fmla="*/ 343453 w 599394"/>
                  <a:gd name="connsiteY18" fmla="*/ 377065 h 589770"/>
                  <a:gd name="connsiteX19" fmla="*/ 255424 w 599394"/>
                  <a:gd name="connsiteY19" fmla="*/ 377065 h 589770"/>
                  <a:gd name="connsiteX20" fmla="*/ 114311 w 599394"/>
                  <a:gd name="connsiteY20" fmla="*/ 289110 h 589770"/>
                  <a:gd name="connsiteX21" fmla="*/ 202414 w 599394"/>
                  <a:gd name="connsiteY21" fmla="*/ 289110 h 589770"/>
                  <a:gd name="connsiteX22" fmla="*/ 202414 w 599394"/>
                  <a:gd name="connsiteY22" fmla="*/ 377065 h 589770"/>
                  <a:gd name="connsiteX23" fmla="*/ 114311 w 599394"/>
                  <a:gd name="connsiteY23" fmla="*/ 377065 h 589770"/>
                  <a:gd name="connsiteX24" fmla="*/ 73311 w 599394"/>
                  <a:gd name="connsiteY24" fmla="*/ 262427 h 589770"/>
                  <a:gd name="connsiteX25" fmla="*/ 64089 w 599394"/>
                  <a:gd name="connsiteY25" fmla="*/ 271635 h 589770"/>
                  <a:gd name="connsiteX26" fmla="*/ 64089 w 599394"/>
                  <a:gd name="connsiteY26" fmla="*/ 517027 h 589770"/>
                  <a:gd name="connsiteX27" fmla="*/ 73311 w 599394"/>
                  <a:gd name="connsiteY27" fmla="*/ 526235 h 589770"/>
                  <a:gd name="connsiteX28" fmla="*/ 526083 w 599394"/>
                  <a:gd name="connsiteY28" fmla="*/ 526235 h 589770"/>
                  <a:gd name="connsiteX29" fmla="*/ 535305 w 599394"/>
                  <a:gd name="connsiteY29" fmla="*/ 517027 h 589770"/>
                  <a:gd name="connsiteX30" fmla="*/ 535305 w 599394"/>
                  <a:gd name="connsiteY30" fmla="*/ 271635 h 589770"/>
                  <a:gd name="connsiteX31" fmla="*/ 526083 w 599394"/>
                  <a:gd name="connsiteY31" fmla="*/ 262427 h 589770"/>
                  <a:gd name="connsiteX32" fmla="*/ 437558 w 599394"/>
                  <a:gd name="connsiteY32" fmla="*/ 35911 h 589770"/>
                  <a:gd name="connsiteX33" fmla="*/ 428336 w 599394"/>
                  <a:gd name="connsiteY33" fmla="*/ 45119 h 589770"/>
                  <a:gd name="connsiteX34" fmla="*/ 428336 w 599394"/>
                  <a:gd name="connsiteY34" fmla="*/ 169887 h 589770"/>
                  <a:gd name="connsiteX35" fmla="*/ 437558 w 599394"/>
                  <a:gd name="connsiteY35" fmla="*/ 179095 h 589770"/>
                  <a:gd name="connsiteX36" fmla="*/ 473982 w 599394"/>
                  <a:gd name="connsiteY36" fmla="*/ 179095 h 589770"/>
                  <a:gd name="connsiteX37" fmla="*/ 483204 w 599394"/>
                  <a:gd name="connsiteY37" fmla="*/ 169887 h 589770"/>
                  <a:gd name="connsiteX38" fmla="*/ 483204 w 599394"/>
                  <a:gd name="connsiteY38" fmla="*/ 45119 h 589770"/>
                  <a:gd name="connsiteX39" fmla="*/ 473982 w 599394"/>
                  <a:gd name="connsiteY39" fmla="*/ 35911 h 589770"/>
                  <a:gd name="connsiteX40" fmla="*/ 125412 w 599394"/>
                  <a:gd name="connsiteY40" fmla="*/ 35911 h 589770"/>
                  <a:gd name="connsiteX41" fmla="*/ 116190 w 599394"/>
                  <a:gd name="connsiteY41" fmla="*/ 45119 h 589770"/>
                  <a:gd name="connsiteX42" fmla="*/ 116190 w 599394"/>
                  <a:gd name="connsiteY42" fmla="*/ 169887 h 589770"/>
                  <a:gd name="connsiteX43" fmla="*/ 125412 w 599394"/>
                  <a:gd name="connsiteY43" fmla="*/ 179095 h 589770"/>
                  <a:gd name="connsiteX44" fmla="*/ 161836 w 599394"/>
                  <a:gd name="connsiteY44" fmla="*/ 179095 h 589770"/>
                  <a:gd name="connsiteX45" fmla="*/ 171058 w 599394"/>
                  <a:gd name="connsiteY45" fmla="*/ 169887 h 589770"/>
                  <a:gd name="connsiteX46" fmla="*/ 171058 w 599394"/>
                  <a:gd name="connsiteY46" fmla="*/ 45119 h 589770"/>
                  <a:gd name="connsiteX47" fmla="*/ 161836 w 599394"/>
                  <a:gd name="connsiteY47" fmla="*/ 35911 h 589770"/>
                  <a:gd name="connsiteX48" fmla="*/ 92676 w 599394"/>
                  <a:gd name="connsiteY48" fmla="*/ 0 h 589770"/>
                  <a:gd name="connsiteX49" fmla="*/ 194573 w 599394"/>
                  <a:gd name="connsiteY49" fmla="*/ 0 h 589770"/>
                  <a:gd name="connsiteX50" fmla="*/ 207021 w 599394"/>
                  <a:gd name="connsiteY50" fmla="*/ 12431 h 589770"/>
                  <a:gd name="connsiteX51" fmla="*/ 207021 w 599394"/>
                  <a:gd name="connsiteY51" fmla="*/ 84713 h 589770"/>
                  <a:gd name="connsiteX52" fmla="*/ 392373 w 599394"/>
                  <a:gd name="connsiteY52" fmla="*/ 84713 h 589770"/>
                  <a:gd name="connsiteX53" fmla="*/ 392373 w 599394"/>
                  <a:gd name="connsiteY53" fmla="*/ 12431 h 589770"/>
                  <a:gd name="connsiteX54" fmla="*/ 404360 w 599394"/>
                  <a:gd name="connsiteY54" fmla="*/ 0 h 589770"/>
                  <a:gd name="connsiteX55" fmla="*/ 506718 w 599394"/>
                  <a:gd name="connsiteY55" fmla="*/ 0 h 589770"/>
                  <a:gd name="connsiteX56" fmla="*/ 519167 w 599394"/>
                  <a:gd name="connsiteY56" fmla="*/ 12431 h 589770"/>
                  <a:gd name="connsiteX57" fmla="*/ 519167 w 599394"/>
                  <a:gd name="connsiteY57" fmla="*/ 84713 h 589770"/>
                  <a:gd name="connsiteX58" fmla="*/ 586945 w 599394"/>
                  <a:gd name="connsiteY58" fmla="*/ 84713 h 589770"/>
                  <a:gd name="connsiteX59" fmla="*/ 599394 w 599394"/>
                  <a:gd name="connsiteY59" fmla="*/ 97144 h 589770"/>
                  <a:gd name="connsiteX60" fmla="*/ 599394 w 599394"/>
                  <a:gd name="connsiteY60" fmla="*/ 577800 h 589770"/>
                  <a:gd name="connsiteX61" fmla="*/ 586945 w 599394"/>
                  <a:gd name="connsiteY61" fmla="*/ 589770 h 589770"/>
                  <a:gd name="connsiteX62" fmla="*/ 12449 w 599394"/>
                  <a:gd name="connsiteY62" fmla="*/ 589770 h 589770"/>
                  <a:gd name="connsiteX63" fmla="*/ 0 w 599394"/>
                  <a:gd name="connsiteY63" fmla="*/ 577800 h 589770"/>
                  <a:gd name="connsiteX64" fmla="*/ 0 w 599394"/>
                  <a:gd name="connsiteY64" fmla="*/ 97144 h 589770"/>
                  <a:gd name="connsiteX65" fmla="*/ 12449 w 599394"/>
                  <a:gd name="connsiteY65" fmla="*/ 84713 h 589770"/>
                  <a:gd name="connsiteX66" fmla="*/ 80227 w 599394"/>
                  <a:gd name="connsiteY66" fmla="*/ 84713 h 589770"/>
                  <a:gd name="connsiteX67" fmla="*/ 80227 w 599394"/>
                  <a:gd name="connsiteY67" fmla="*/ 12431 h 589770"/>
                  <a:gd name="connsiteX68" fmla="*/ 92676 w 599394"/>
                  <a:gd name="connsiteY68" fmla="*/ 0 h 589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599394" h="589770">
                    <a:moveTo>
                      <a:pt x="396980" y="411566"/>
                    </a:moveTo>
                    <a:lnTo>
                      <a:pt x="485009" y="411566"/>
                    </a:lnTo>
                    <a:lnTo>
                      <a:pt x="485009" y="499521"/>
                    </a:lnTo>
                    <a:lnTo>
                      <a:pt x="396980" y="499521"/>
                    </a:lnTo>
                    <a:close/>
                    <a:moveTo>
                      <a:pt x="255424" y="411566"/>
                    </a:moveTo>
                    <a:lnTo>
                      <a:pt x="343453" y="411566"/>
                    </a:lnTo>
                    <a:lnTo>
                      <a:pt x="343453" y="499521"/>
                    </a:lnTo>
                    <a:lnTo>
                      <a:pt x="255424" y="499521"/>
                    </a:lnTo>
                    <a:close/>
                    <a:moveTo>
                      <a:pt x="114311" y="411566"/>
                    </a:moveTo>
                    <a:lnTo>
                      <a:pt x="202414" y="411566"/>
                    </a:lnTo>
                    <a:lnTo>
                      <a:pt x="202414" y="499521"/>
                    </a:lnTo>
                    <a:lnTo>
                      <a:pt x="114311" y="499521"/>
                    </a:lnTo>
                    <a:close/>
                    <a:moveTo>
                      <a:pt x="396980" y="289110"/>
                    </a:moveTo>
                    <a:lnTo>
                      <a:pt x="485009" y="289110"/>
                    </a:lnTo>
                    <a:lnTo>
                      <a:pt x="485009" y="377065"/>
                    </a:lnTo>
                    <a:lnTo>
                      <a:pt x="396980" y="377065"/>
                    </a:lnTo>
                    <a:close/>
                    <a:moveTo>
                      <a:pt x="255424" y="289110"/>
                    </a:moveTo>
                    <a:lnTo>
                      <a:pt x="343453" y="289110"/>
                    </a:lnTo>
                    <a:lnTo>
                      <a:pt x="343453" y="377065"/>
                    </a:lnTo>
                    <a:lnTo>
                      <a:pt x="255424" y="377065"/>
                    </a:lnTo>
                    <a:close/>
                    <a:moveTo>
                      <a:pt x="114311" y="289110"/>
                    </a:moveTo>
                    <a:lnTo>
                      <a:pt x="202414" y="289110"/>
                    </a:lnTo>
                    <a:lnTo>
                      <a:pt x="202414" y="377065"/>
                    </a:lnTo>
                    <a:lnTo>
                      <a:pt x="114311" y="377065"/>
                    </a:lnTo>
                    <a:close/>
                    <a:moveTo>
                      <a:pt x="73311" y="262427"/>
                    </a:moveTo>
                    <a:cubicBezTo>
                      <a:pt x="68239" y="262427"/>
                      <a:pt x="64089" y="266570"/>
                      <a:pt x="64089" y="271635"/>
                    </a:cubicBezTo>
                    <a:lnTo>
                      <a:pt x="64089" y="517027"/>
                    </a:lnTo>
                    <a:cubicBezTo>
                      <a:pt x="64089" y="522091"/>
                      <a:pt x="68239" y="526235"/>
                      <a:pt x="73311" y="526235"/>
                    </a:cubicBezTo>
                    <a:lnTo>
                      <a:pt x="526083" y="526235"/>
                    </a:lnTo>
                    <a:cubicBezTo>
                      <a:pt x="531155" y="526235"/>
                      <a:pt x="535305" y="522091"/>
                      <a:pt x="535305" y="517027"/>
                    </a:cubicBezTo>
                    <a:lnTo>
                      <a:pt x="535305" y="271635"/>
                    </a:lnTo>
                    <a:cubicBezTo>
                      <a:pt x="535305" y="266570"/>
                      <a:pt x="531155" y="262427"/>
                      <a:pt x="526083" y="262427"/>
                    </a:cubicBezTo>
                    <a:close/>
                    <a:moveTo>
                      <a:pt x="437558" y="35911"/>
                    </a:moveTo>
                    <a:cubicBezTo>
                      <a:pt x="432486" y="35911"/>
                      <a:pt x="428336" y="40055"/>
                      <a:pt x="428336" y="45119"/>
                    </a:cubicBezTo>
                    <a:lnTo>
                      <a:pt x="428336" y="169887"/>
                    </a:lnTo>
                    <a:cubicBezTo>
                      <a:pt x="428336" y="174951"/>
                      <a:pt x="432486" y="179095"/>
                      <a:pt x="437558" y="179095"/>
                    </a:cubicBezTo>
                    <a:lnTo>
                      <a:pt x="473982" y="179095"/>
                    </a:lnTo>
                    <a:cubicBezTo>
                      <a:pt x="479054" y="179095"/>
                      <a:pt x="483204" y="174951"/>
                      <a:pt x="483204" y="169887"/>
                    </a:cubicBezTo>
                    <a:lnTo>
                      <a:pt x="483204" y="45119"/>
                    </a:lnTo>
                    <a:cubicBezTo>
                      <a:pt x="483204" y="40055"/>
                      <a:pt x="479054" y="35911"/>
                      <a:pt x="473982" y="35911"/>
                    </a:cubicBezTo>
                    <a:close/>
                    <a:moveTo>
                      <a:pt x="125412" y="35911"/>
                    </a:moveTo>
                    <a:cubicBezTo>
                      <a:pt x="120340" y="35911"/>
                      <a:pt x="116190" y="40055"/>
                      <a:pt x="116190" y="45119"/>
                    </a:cubicBezTo>
                    <a:lnTo>
                      <a:pt x="116190" y="169887"/>
                    </a:lnTo>
                    <a:cubicBezTo>
                      <a:pt x="116190" y="174951"/>
                      <a:pt x="120340" y="179095"/>
                      <a:pt x="125412" y="179095"/>
                    </a:cubicBezTo>
                    <a:lnTo>
                      <a:pt x="161836" y="179095"/>
                    </a:lnTo>
                    <a:cubicBezTo>
                      <a:pt x="166908" y="179095"/>
                      <a:pt x="171058" y="174951"/>
                      <a:pt x="171058" y="169887"/>
                    </a:cubicBezTo>
                    <a:lnTo>
                      <a:pt x="171058" y="45119"/>
                    </a:lnTo>
                    <a:cubicBezTo>
                      <a:pt x="171058" y="40055"/>
                      <a:pt x="166908" y="35911"/>
                      <a:pt x="161836" y="35911"/>
                    </a:cubicBezTo>
                    <a:close/>
                    <a:moveTo>
                      <a:pt x="92676" y="0"/>
                    </a:moveTo>
                    <a:lnTo>
                      <a:pt x="194573" y="0"/>
                    </a:lnTo>
                    <a:cubicBezTo>
                      <a:pt x="201489" y="0"/>
                      <a:pt x="207021" y="5525"/>
                      <a:pt x="207021" y="12431"/>
                    </a:cubicBezTo>
                    <a:lnTo>
                      <a:pt x="207021" y="84713"/>
                    </a:lnTo>
                    <a:lnTo>
                      <a:pt x="392373" y="84713"/>
                    </a:lnTo>
                    <a:lnTo>
                      <a:pt x="392373" y="12431"/>
                    </a:lnTo>
                    <a:cubicBezTo>
                      <a:pt x="392373" y="5525"/>
                      <a:pt x="397905" y="0"/>
                      <a:pt x="404360" y="0"/>
                    </a:cubicBezTo>
                    <a:lnTo>
                      <a:pt x="506718" y="0"/>
                    </a:lnTo>
                    <a:cubicBezTo>
                      <a:pt x="513635" y="0"/>
                      <a:pt x="519167" y="5525"/>
                      <a:pt x="519167" y="12431"/>
                    </a:cubicBezTo>
                    <a:lnTo>
                      <a:pt x="519167" y="84713"/>
                    </a:lnTo>
                    <a:lnTo>
                      <a:pt x="586945" y="84713"/>
                    </a:lnTo>
                    <a:cubicBezTo>
                      <a:pt x="593861" y="84713"/>
                      <a:pt x="599394" y="90238"/>
                      <a:pt x="599394" y="97144"/>
                    </a:cubicBezTo>
                    <a:lnTo>
                      <a:pt x="599394" y="577800"/>
                    </a:lnTo>
                    <a:cubicBezTo>
                      <a:pt x="599394" y="584245"/>
                      <a:pt x="593861" y="589770"/>
                      <a:pt x="586945" y="589770"/>
                    </a:cubicBezTo>
                    <a:lnTo>
                      <a:pt x="12449" y="589770"/>
                    </a:lnTo>
                    <a:cubicBezTo>
                      <a:pt x="5533" y="589770"/>
                      <a:pt x="0" y="584245"/>
                      <a:pt x="0" y="577800"/>
                    </a:cubicBezTo>
                    <a:lnTo>
                      <a:pt x="0" y="97144"/>
                    </a:lnTo>
                    <a:cubicBezTo>
                      <a:pt x="0" y="90238"/>
                      <a:pt x="5533" y="84713"/>
                      <a:pt x="12449" y="84713"/>
                    </a:cubicBezTo>
                    <a:lnTo>
                      <a:pt x="80227" y="84713"/>
                    </a:lnTo>
                    <a:lnTo>
                      <a:pt x="80227" y="12431"/>
                    </a:lnTo>
                    <a:cubicBezTo>
                      <a:pt x="80227" y="5525"/>
                      <a:pt x="85759" y="0"/>
                      <a:pt x="926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74295" tIns="37148" rIns="74295" bIns="37148" numCol="1" spcCol="1270" anchor="ctr" anchorCtr="0">
                <a:normAutofit fontScale="5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794505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788">
                  <a:cs typeface="+mn-ea"/>
                  <a:sym typeface="+mn-lt"/>
                </a:endParaRPr>
              </a:p>
            </p:txBody>
          </p:sp>
          <p:sp>
            <p:nvSpPr>
              <p:cNvPr id="27" name="i$liďê">
                <a:extLst>
                  <a:ext uri="{FF2B5EF4-FFF2-40B4-BE49-F238E27FC236}">
                    <a16:creationId xmlns:a16="http://schemas.microsoft.com/office/drawing/2014/main" id="{F0DBE6C1-6727-4DBC-9101-9C0A140C90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96016" y="5341901"/>
                <a:ext cx="273168" cy="321750"/>
              </a:xfrm>
              <a:custGeom>
                <a:avLst/>
                <a:gdLst>
                  <a:gd name="T0" fmla="*/ 94 w 294"/>
                  <a:gd name="T1" fmla="*/ 150 h 347"/>
                  <a:gd name="T2" fmla="*/ 94 w 294"/>
                  <a:gd name="T3" fmla="*/ 277 h 347"/>
                  <a:gd name="T4" fmla="*/ 85 w 294"/>
                  <a:gd name="T5" fmla="*/ 290 h 347"/>
                  <a:gd name="T6" fmla="*/ 58 w 294"/>
                  <a:gd name="T7" fmla="*/ 294 h 347"/>
                  <a:gd name="T8" fmla="*/ 58 w 294"/>
                  <a:gd name="T9" fmla="*/ 294 h 347"/>
                  <a:gd name="T10" fmla="*/ 1 w 294"/>
                  <a:gd name="T11" fmla="*/ 257 h 347"/>
                  <a:gd name="T12" fmla="*/ 1 w 294"/>
                  <a:gd name="T13" fmla="*/ 94 h 347"/>
                  <a:gd name="T14" fmla="*/ 23 w 294"/>
                  <a:gd name="T15" fmla="*/ 52 h 347"/>
                  <a:gd name="T16" fmla="*/ 100 w 294"/>
                  <a:gd name="T17" fmla="*/ 3 h 347"/>
                  <a:gd name="T18" fmla="*/ 114 w 294"/>
                  <a:gd name="T19" fmla="*/ 3 h 347"/>
                  <a:gd name="T20" fmla="*/ 121 w 294"/>
                  <a:gd name="T21" fmla="*/ 14 h 347"/>
                  <a:gd name="T22" fmla="*/ 121 w 294"/>
                  <a:gd name="T23" fmla="*/ 34 h 347"/>
                  <a:gd name="T24" fmla="*/ 107 w 294"/>
                  <a:gd name="T25" fmla="*/ 47 h 347"/>
                  <a:gd name="T26" fmla="*/ 95 w 294"/>
                  <a:gd name="T27" fmla="*/ 38 h 347"/>
                  <a:gd name="T28" fmla="*/ 36 w 294"/>
                  <a:gd name="T29" fmla="*/ 76 h 347"/>
                  <a:gd name="T30" fmla="*/ 27 w 294"/>
                  <a:gd name="T31" fmla="*/ 90 h 347"/>
                  <a:gd name="T32" fmla="*/ 30 w 294"/>
                  <a:gd name="T33" fmla="*/ 100 h 347"/>
                  <a:gd name="T34" fmla="*/ 68 w 294"/>
                  <a:gd name="T35" fmla="*/ 92 h 347"/>
                  <a:gd name="T36" fmla="*/ 166 w 294"/>
                  <a:gd name="T37" fmla="*/ 27 h 347"/>
                  <a:gd name="T38" fmla="*/ 180 w 294"/>
                  <a:gd name="T39" fmla="*/ 26 h 347"/>
                  <a:gd name="T40" fmla="*/ 187 w 294"/>
                  <a:gd name="T41" fmla="*/ 38 h 347"/>
                  <a:gd name="T42" fmla="*/ 187 w 294"/>
                  <a:gd name="T43" fmla="*/ 40 h 347"/>
                  <a:gd name="T44" fmla="*/ 181 w 294"/>
                  <a:gd name="T45" fmla="*/ 51 h 347"/>
                  <a:gd name="T46" fmla="*/ 120 w 294"/>
                  <a:gd name="T47" fmla="*/ 92 h 347"/>
                  <a:gd name="T48" fmla="*/ 94 w 294"/>
                  <a:gd name="T49" fmla="*/ 150 h 347"/>
                  <a:gd name="T50" fmla="*/ 294 w 294"/>
                  <a:gd name="T51" fmla="*/ 85 h 347"/>
                  <a:gd name="T52" fmla="*/ 294 w 294"/>
                  <a:gd name="T53" fmla="*/ 258 h 347"/>
                  <a:gd name="T54" fmla="*/ 288 w 294"/>
                  <a:gd name="T55" fmla="*/ 270 h 347"/>
                  <a:gd name="T56" fmla="*/ 194 w 294"/>
                  <a:gd name="T57" fmla="*/ 340 h 347"/>
                  <a:gd name="T58" fmla="*/ 164 w 294"/>
                  <a:gd name="T59" fmla="*/ 347 h 347"/>
                  <a:gd name="T60" fmla="*/ 107 w 294"/>
                  <a:gd name="T61" fmla="*/ 307 h 347"/>
                  <a:gd name="T62" fmla="*/ 107 w 294"/>
                  <a:gd name="T63" fmla="*/ 146 h 347"/>
                  <a:gd name="T64" fmla="*/ 107 w 294"/>
                  <a:gd name="T65" fmla="*/ 142 h 347"/>
                  <a:gd name="T66" fmla="*/ 107 w 294"/>
                  <a:gd name="T67" fmla="*/ 142 h 347"/>
                  <a:gd name="T68" fmla="*/ 128 w 294"/>
                  <a:gd name="T69" fmla="*/ 105 h 347"/>
                  <a:gd name="T70" fmla="*/ 206 w 294"/>
                  <a:gd name="T71" fmla="*/ 50 h 347"/>
                  <a:gd name="T72" fmla="*/ 220 w 294"/>
                  <a:gd name="T73" fmla="*/ 50 h 347"/>
                  <a:gd name="T74" fmla="*/ 227 w 294"/>
                  <a:gd name="T75" fmla="*/ 61 h 347"/>
                  <a:gd name="T76" fmla="*/ 227 w 294"/>
                  <a:gd name="T77" fmla="*/ 81 h 347"/>
                  <a:gd name="T78" fmla="*/ 214 w 294"/>
                  <a:gd name="T79" fmla="*/ 94 h 347"/>
                  <a:gd name="T80" fmla="*/ 202 w 294"/>
                  <a:gd name="T81" fmla="*/ 86 h 347"/>
                  <a:gd name="T82" fmla="*/ 144 w 294"/>
                  <a:gd name="T83" fmla="*/ 126 h 347"/>
                  <a:gd name="T84" fmla="*/ 134 w 294"/>
                  <a:gd name="T85" fmla="*/ 142 h 347"/>
                  <a:gd name="T86" fmla="*/ 137 w 294"/>
                  <a:gd name="T87" fmla="*/ 151 h 347"/>
                  <a:gd name="T88" fmla="*/ 180 w 294"/>
                  <a:gd name="T89" fmla="*/ 144 h 347"/>
                  <a:gd name="T90" fmla="*/ 272 w 294"/>
                  <a:gd name="T91" fmla="*/ 75 h 347"/>
                  <a:gd name="T92" fmla="*/ 286 w 294"/>
                  <a:gd name="T93" fmla="*/ 73 h 347"/>
                  <a:gd name="T94" fmla="*/ 294 w 294"/>
                  <a:gd name="T95" fmla="*/ 85 h 347"/>
                  <a:gd name="T96" fmla="*/ 267 w 294"/>
                  <a:gd name="T97" fmla="*/ 145 h 347"/>
                  <a:gd name="T98" fmla="*/ 201 w 294"/>
                  <a:gd name="T99" fmla="*/ 196 h 347"/>
                  <a:gd name="T100" fmla="*/ 201 w 294"/>
                  <a:gd name="T101" fmla="*/ 223 h 347"/>
                  <a:gd name="T102" fmla="*/ 267 w 294"/>
                  <a:gd name="T103" fmla="*/ 171 h 347"/>
                  <a:gd name="T104" fmla="*/ 267 w 294"/>
                  <a:gd name="T105" fmla="*/ 145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94" h="347">
                    <a:moveTo>
                      <a:pt x="94" y="150"/>
                    </a:moveTo>
                    <a:lnTo>
                      <a:pt x="94" y="277"/>
                    </a:lnTo>
                    <a:cubicBezTo>
                      <a:pt x="94" y="283"/>
                      <a:pt x="90" y="288"/>
                      <a:pt x="85" y="290"/>
                    </a:cubicBezTo>
                    <a:cubicBezTo>
                      <a:pt x="77" y="292"/>
                      <a:pt x="68" y="294"/>
                      <a:pt x="58" y="294"/>
                    </a:cubicBezTo>
                    <a:lnTo>
                      <a:pt x="58" y="294"/>
                    </a:lnTo>
                    <a:cubicBezTo>
                      <a:pt x="31" y="294"/>
                      <a:pt x="1" y="282"/>
                      <a:pt x="1" y="257"/>
                    </a:cubicBezTo>
                    <a:lnTo>
                      <a:pt x="1" y="94"/>
                    </a:lnTo>
                    <a:cubicBezTo>
                      <a:pt x="0" y="83"/>
                      <a:pt x="4" y="63"/>
                      <a:pt x="23" y="52"/>
                    </a:cubicBezTo>
                    <a:cubicBezTo>
                      <a:pt x="31" y="47"/>
                      <a:pt x="77" y="18"/>
                      <a:pt x="100" y="3"/>
                    </a:cubicBezTo>
                    <a:cubicBezTo>
                      <a:pt x="104" y="0"/>
                      <a:pt x="109" y="0"/>
                      <a:pt x="114" y="3"/>
                    </a:cubicBezTo>
                    <a:cubicBezTo>
                      <a:pt x="118" y="5"/>
                      <a:pt x="121" y="9"/>
                      <a:pt x="121" y="14"/>
                    </a:cubicBezTo>
                    <a:lnTo>
                      <a:pt x="121" y="34"/>
                    </a:lnTo>
                    <a:cubicBezTo>
                      <a:pt x="121" y="41"/>
                      <a:pt x="115" y="47"/>
                      <a:pt x="107" y="47"/>
                    </a:cubicBezTo>
                    <a:cubicBezTo>
                      <a:pt x="101" y="47"/>
                      <a:pt x="97" y="43"/>
                      <a:pt x="95" y="38"/>
                    </a:cubicBezTo>
                    <a:cubicBezTo>
                      <a:pt x="74" y="52"/>
                      <a:pt x="43" y="71"/>
                      <a:pt x="36" y="76"/>
                    </a:cubicBezTo>
                    <a:cubicBezTo>
                      <a:pt x="29" y="79"/>
                      <a:pt x="27" y="87"/>
                      <a:pt x="27" y="90"/>
                    </a:cubicBezTo>
                    <a:cubicBezTo>
                      <a:pt x="27" y="95"/>
                      <a:pt x="28" y="98"/>
                      <a:pt x="30" y="100"/>
                    </a:cubicBezTo>
                    <a:cubicBezTo>
                      <a:pt x="35" y="105"/>
                      <a:pt x="50" y="102"/>
                      <a:pt x="68" y="92"/>
                    </a:cubicBezTo>
                    <a:cubicBezTo>
                      <a:pt x="84" y="82"/>
                      <a:pt x="166" y="28"/>
                      <a:pt x="166" y="27"/>
                    </a:cubicBezTo>
                    <a:cubicBezTo>
                      <a:pt x="171" y="24"/>
                      <a:pt x="176" y="24"/>
                      <a:pt x="180" y="26"/>
                    </a:cubicBezTo>
                    <a:cubicBezTo>
                      <a:pt x="184" y="29"/>
                      <a:pt x="187" y="33"/>
                      <a:pt x="187" y="38"/>
                    </a:cubicBezTo>
                    <a:lnTo>
                      <a:pt x="187" y="40"/>
                    </a:lnTo>
                    <a:cubicBezTo>
                      <a:pt x="187" y="44"/>
                      <a:pt x="185" y="48"/>
                      <a:pt x="181" y="51"/>
                    </a:cubicBezTo>
                    <a:cubicBezTo>
                      <a:pt x="181" y="51"/>
                      <a:pt x="125" y="89"/>
                      <a:pt x="120" y="92"/>
                    </a:cubicBezTo>
                    <a:cubicBezTo>
                      <a:pt x="100" y="104"/>
                      <a:pt x="94" y="119"/>
                      <a:pt x="94" y="150"/>
                    </a:cubicBezTo>
                    <a:close/>
                    <a:moveTo>
                      <a:pt x="294" y="85"/>
                    </a:moveTo>
                    <a:lnTo>
                      <a:pt x="294" y="258"/>
                    </a:lnTo>
                    <a:cubicBezTo>
                      <a:pt x="294" y="263"/>
                      <a:pt x="291" y="267"/>
                      <a:pt x="288" y="270"/>
                    </a:cubicBezTo>
                    <a:cubicBezTo>
                      <a:pt x="288" y="270"/>
                      <a:pt x="210" y="330"/>
                      <a:pt x="194" y="340"/>
                    </a:cubicBezTo>
                    <a:cubicBezTo>
                      <a:pt x="186" y="345"/>
                      <a:pt x="175" y="347"/>
                      <a:pt x="164" y="347"/>
                    </a:cubicBezTo>
                    <a:cubicBezTo>
                      <a:pt x="136" y="347"/>
                      <a:pt x="107" y="332"/>
                      <a:pt x="107" y="307"/>
                    </a:cubicBezTo>
                    <a:lnTo>
                      <a:pt x="107" y="146"/>
                    </a:lnTo>
                    <a:lnTo>
                      <a:pt x="107" y="142"/>
                    </a:ln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07" y="132"/>
                      <a:pt x="110" y="118"/>
                      <a:pt x="128" y="105"/>
                    </a:cubicBezTo>
                    <a:cubicBezTo>
                      <a:pt x="139" y="97"/>
                      <a:pt x="204" y="52"/>
                      <a:pt x="206" y="50"/>
                    </a:cubicBezTo>
                    <a:cubicBezTo>
                      <a:pt x="210" y="48"/>
                      <a:pt x="216" y="47"/>
                      <a:pt x="220" y="50"/>
                    </a:cubicBezTo>
                    <a:cubicBezTo>
                      <a:pt x="224" y="52"/>
                      <a:pt x="227" y="57"/>
                      <a:pt x="227" y="61"/>
                    </a:cubicBezTo>
                    <a:lnTo>
                      <a:pt x="227" y="81"/>
                    </a:lnTo>
                    <a:cubicBezTo>
                      <a:pt x="227" y="88"/>
                      <a:pt x="221" y="94"/>
                      <a:pt x="214" y="94"/>
                    </a:cubicBezTo>
                    <a:cubicBezTo>
                      <a:pt x="208" y="94"/>
                      <a:pt x="204" y="91"/>
                      <a:pt x="202" y="86"/>
                    </a:cubicBezTo>
                    <a:cubicBezTo>
                      <a:pt x="181" y="100"/>
                      <a:pt x="151" y="121"/>
                      <a:pt x="144" y="126"/>
                    </a:cubicBezTo>
                    <a:cubicBezTo>
                      <a:pt x="135" y="132"/>
                      <a:pt x="134" y="137"/>
                      <a:pt x="134" y="142"/>
                    </a:cubicBezTo>
                    <a:cubicBezTo>
                      <a:pt x="134" y="146"/>
                      <a:pt x="135" y="149"/>
                      <a:pt x="137" y="151"/>
                    </a:cubicBezTo>
                    <a:cubicBezTo>
                      <a:pt x="144" y="157"/>
                      <a:pt x="162" y="155"/>
                      <a:pt x="180" y="144"/>
                    </a:cubicBezTo>
                    <a:cubicBezTo>
                      <a:pt x="194" y="136"/>
                      <a:pt x="251" y="91"/>
                      <a:pt x="272" y="75"/>
                    </a:cubicBezTo>
                    <a:cubicBezTo>
                      <a:pt x="276" y="72"/>
                      <a:pt x="282" y="71"/>
                      <a:pt x="286" y="73"/>
                    </a:cubicBezTo>
                    <a:cubicBezTo>
                      <a:pt x="291" y="76"/>
                      <a:pt x="294" y="80"/>
                      <a:pt x="294" y="85"/>
                    </a:cubicBezTo>
                    <a:close/>
                    <a:moveTo>
                      <a:pt x="267" y="145"/>
                    </a:moveTo>
                    <a:lnTo>
                      <a:pt x="201" y="196"/>
                    </a:lnTo>
                    <a:lnTo>
                      <a:pt x="201" y="223"/>
                    </a:lnTo>
                    <a:lnTo>
                      <a:pt x="267" y="171"/>
                    </a:lnTo>
                    <a:lnTo>
                      <a:pt x="267" y="1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74295" tIns="37148" rIns="74295" bIns="37148" numCol="1" spcCol="1270" anchor="ctr" anchorCtr="0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794505">
                  <a:lnSpc>
                    <a:spcPct val="14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788">
                  <a:cs typeface="+mn-ea"/>
                  <a:sym typeface="+mn-lt"/>
                </a:endParaRPr>
              </a:p>
            </p:txBody>
          </p:sp>
          <p:sp>
            <p:nvSpPr>
              <p:cNvPr id="28" name="have-an-idea_65779">
                <a:extLst>
                  <a:ext uri="{FF2B5EF4-FFF2-40B4-BE49-F238E27FC236}">
                    <a16:creationId xmlns:a16="http://schemas.microsoft.com/office/drawing/2014/main" id="{847E784A-C301-421D-8626-126AD70371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37269" y="4388917"/>
                <a:ext cx="309615" cy="321750"/>
              </a:xfrm>
              <a:custGeom>
                <a:avLst/>
                <a:gdLst>
                  <a:gd name="T0" fmla="*/ 295 w 589"/>
                  <a:gd name="T1" fmla="*/ 0 h 613"/>
                  <a:gd name="T2" fmla="*/ 295 w 589"/>
                  <a:gd name="T3" fmla="*/ 0 h 613"/>
                  <a:gd name="T4" fmla="*/ 0 w 589"/>
                  <a:gd name="T5" fmla="*/ 295 h 613"/>
                  <a:gd name="T6" fmla="*/ 139 w 589"/>
                  <a:gd name="T7" fmla="*/ 545 h 613"/>
                  <a:gd name="T8" fmla="*/ 125 w 589"/>
                  <a:gd name="T9" fmla="*/ 571 h 613"/>
                  <a:gd name="T10" fmla="*/ 125 w 589"/>
                  <a:gd name="T11" fmla="*/ 599 h 613"/>
                  <a:gd name="T12" fmla="*/ 149 w 589"/>
                  <a:gd name="T13" fmla="*/ 613 h 613"/>
                  <a:gd name="T14" fmla="*/ 383 w 589"/>
                  <a:gd name="T15" fmla="*/ 613 h 613"/>
                  <a:gd name="T16" fmla="*/ 408 w 589"/>
                  <a:gd name="T17" fmla="*/ 599 h 613"/>
                  <a:gd name="T18" fmla="*/ 432 w 589"/>
                  <a:gd name="T19" fmla="*/ 555 h 613"/>
                  <a:gd name="T20" fmla="*/ 511 w 589"/>
                  <a:gd name="T21" fmla="*/ 494 h 613"/>
                  <a:gd name="T22" fmla="*/ 519 w 589"/>
                  <a:gd name="T23" fmla="*/ 475 h 613"/>
                  <a:gd name="T24" fmla="*/ 519 w 589"/>
                  <a:gd name="T25" fmla="*/ 387 h 613"/>
                  <a:gd name="T26" fmla="*/ 553 w 589"/>
                  <a:gd name="T27" fmla="*/ 387 h 613"/>
                  <a:gd name="T28" fmla="*/ 581 w 589"/>
                  <a:gd name="T29" fmla="*/ 365 h 613"/>
                  <a:gd name="T30" fmla="*/ 589 w 589"/>
                  <a:gd name="T31" fmla="*/ 295 h 613"/>
                  <a:gd name="T32" fmla="*/ 295 w 589"/>
                  <a:gd name="T33" fmla="*/ 0 h 613"/>
                  <a:gd name="T34" fmla="*/ 419 w 589"/>
                  <a:gd name="T35" fmla="*/ 284 h 613"/>
                  <a:gd name="T36" fmla="*/ 380 w 589"/>
                  <a:gd name="T37" fmla="*/ 284 h 613"/>
                  <a:gd name="T38" fmla="*/ 342 w 589"/>
                  <a:gd name="T39" fmla="*/ 349 h 613"/>
                  <a:gd name="T40" fmla="*/ 342 w 589"/>
                  <a:gd name="T41" fmla="*/ 359 h 613"/>
                  <a:gd name="T42" fmla="*/ 323 w 589"/>
                  <a:gd name="T43" fmla="*/ 394 h 613"/>
                  <a:gd name="T44" fmla="*/ 323 w 589"/>
                  <a:gd name="T45" fmla="*/ 434 h 613"/>
                  <a:gd name="T46" fmla="*/ 302 w 589"/>
                  <a:gd name="T47" fmla="*/ 455 h 613"/>
                  <a:gd name="T48" fmla="*/ 234 w 589"/>
                  <a:gd name="T49" fmla="*/ 455 h 613"/>
                  <a:gd name="T50" fmla="*/ 213 w 589"/>
                  <a:gd name="T51" fmla="*/ 434 h 613"/>
                  <a:gd name="T52" fmla="*/ 213 w 589"/>
                  <a:gd name="T53" fmla="*/ 394 h 613"/>
                  <a:gd name="T54" fmla="*/ 194 w 589"/>
                  <a:gd name="T55" fmla="*/ 359 h 613"/>
                  <a:gd name="T56" fmla="*/ 194 w 589"/>
                  <a:gd name="T57" fmla="*/ 349 h 613"/>
                  <a:gd name="T58" fmla="*/ 156 w 589"/>
                  <a:gd name="T59" fmla="*/ 284 h 613"/>
                  <a:gd name="T60" fmla="*/ 117 w 589"/>
                  <a:gd name="T61" fmla="*/ 284 h 613"/>
                  <a:gd name="T62" fmla="*/ 96 w 589"/>
                  <a:gd name="T63" fmla="*/ 263 h 613"/>
                  <a:gd name="T64" fmla="*/ 117 w 589"/>
                  <a:gd name="T65" fmla="*/ 242 h 613"/>
                  <a:gd name="T66" fmla="*/ 156 w 589"/>
                  <a:gd name="T67" fmla="*/ 242 h 613"/>
                  <a:gd name="T68" fmla="*/ 174 w 589"/>
                  <a:gd name="T69" fmla="*/ 199 h 613"/>
                  <a:gd name="T70" fmla="*/ 147 w 589"/>
                  <a:gd name="T71" fmla="*/ 171 h 613"/>
                  <a:gd name="T72" fmla="*/ 147 w 589"/>
                  <a:gd name="T73" fmla="*/ 142 h 613"/>
                  <a:gd name="T74" fmla="*/ 176 w 589"/>
                  <a:gd name="T75" fmla="*/ 142 h 613"/>
                  <a:gd name="T76" fmla="*/ 204 w 589"/>
                  <a:gd name="T77" fmla="*/ 170 h 613"/>
                  <a:gd name="T78" fmla="*/ 247 w 589"/>
                  <a:gd name="T79" fmla="*/ 152 h 613"/>
                  <a:gd name="T80" fmla="*/ 247 w 589"/>
                  <a:gd name="T81" fmla="*/ 112 h 613"/>
                  <a:gd name="T82" fmla="*/ 268 w 589"/>
                  <a:gd name="T83" fmla="*/ 92 h 613"/>
                  <a:gd name="T84" fmla="*/ 289 w 589"/>
                  <a:gd name="T85" fmla="*/ 112 h 613"/>
                  <a:gd name="T86" fmla="*/ 289 w 589"/>
                  <a:gd name="T87" fmla="*/ 152 h 613"/>
                  <a:gd name="T88" fmla="*/ 332 w 589"/>
                  <a:gd name="T89" fmla="*/ 170 h 613"/>
                  <a:gd name="T90" fmla="*/ 360 w 589"/>
                  <a:gd name="T91" fmla="*/ 142 h 613"/>
                  <a:gd name="T92" fmla="*/ 389 w 589"/>
                  <a:gd name="T93" fmla="*/ 142 h 613"/>
                  <a:gd name="T94" fmla="*/ 389 w 589"/>
                  <a:gd name="T95" fmla="*/ 171 h 613"/>
                  <a:gd name="T96" fmla="*/ 362 w 589"/>
                  <a:gd name="T97" fmla="*/ 199 h 613"/>
                  <a:gd name="T98" fmla="*/ 380 w 589"/>
                  <a:gd name="T99" fmla="*/ 242 h 613"/>
                  <a:gd name="T100" fmla="*/ 419 w 589"/>
                  <a:gd name="T101" fmla="*/ 242 h 613"/>
                  <a:gd name="T102" fmla="*/ 440 w 589"/>
                  <a:gd name="T103" fmla="*/ 263 h 613"/>
                  <a:gd name="T104" fmla="*/ 419 w 589"/>
                  <a:gd name="T105" fmla="*/ 284 h 613"/>
                  <a:gd name="T106" fmla="*/ 340 w 589"/>
                  <a:gd name="T107" fmla="*/ 263 h 613"/>
                  <a:gd name="T108" fmla="*/ 301 w 589"/>
                  <a:gd name="T109" fmla="*/ 327 h 613"/>
                  <a:gd name="T110" fmla="*/ 301 w 589"/>
                  <a:gd name="T111" fmla="*/ 359 h 613"/>
                  <a:gd name="T112" fmla="*/ 235 w 589"/>
                  <a:gd name="T113" fmla="*/ 359 h 613"/>
                  <a:gd name="T114" fmla="*/ 235 w 589"/>
                  <a:gd name="T115" fmla="*/ 327 h 613"/>
                  <a:gd name="T116" fmla="*/ 196 w 589"/>
                  <a:gd name="T117" fmla="*/ 263 h 613"/>
                  <a:gd name="T118" fmla="*/ 268 w 589"/>
                  <a:gd name="T119" fmla="*/ 191 h 613"/>
                  <a:gd name="T120" fmla="*/ 340 w 589"/>
                  <a:gd name="T121" fmla="*/ 263 h 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89" h="613">
                    <a:moveTo>
                      <a:pt x="295" y="0"/>
                    </a:moveTo>
                    <a:lnTo>
                      <a:pt x="295" y="0"/>
                    </a:lnTo>
                    <a:cubicBezTo>
                      <a:pt x="132" y="0"/>
                      <a:pt x="0" y="132"/>
                      <a:pt x="0" y="295"/>
                    </a:cubicBezTo>
                    <a:cubicBezTo>
                      <a:pt x="0" y="398"/>
                      <a:pt x="53" y="491"/>
                      <a:pt x="139" y="545"/>
                    </a:cubicBezTo>
                    <a:lnTo>
                      <a:pt x="125" y="571"/>
                    </a:lnTo>
                    <a:cubicBezTo>
                      <a:pt x="120" y="580"/>
                      <a:pt x="120" y="591"/>
                      <a:pt x="125" y="599"/>
                    </a:cubicBezTo>
                    <a:cubicBezTo>
                      <a:pt x="130" y="608"/>
                      <a:pt x="139" y="613"/>
                      <a:pt x="149" y="613"/>
                    </a:cubicBezTo>
                    <a:lnTo>
                      <a:pt x="383" y="613"/>
                    </a:lnTo>
                    <a:cubicBezTo>
                      <a:pt x="393" y="613"/>
                      <a:pt x="403" y="608"/>
                      <a:pt x="408" y="599"/>
                    </a:cubicBezTo>
                    <a:lnTo>
                      <a:pt x="432" y="555"/>
                    </a:lnTo>
                    <a:cubicBezTo>
                      <a:pt x="462" y="540"/>
                      <a:pt x="488" y="519"/>
                      <a:pt x="511" y="494"/>
                    </a:cubicBezTo>
                    <a:cubicBezTo>
                      <a:pt x="516" y="489"/>
                      <a:pt x="519" y="482"/>
                      <a:pt x="519" y="475"/>
                    </a:cubicBezTo>
                    <a:lnTo>
                      <a:pt x="519" y="387"/>
                    </a:lnTo>
                    <a:lnTo>
                      <a:pt x="553" y="387"/>
                    </a:lnTo>
                    <a:cubicBezTo>
                      <a:pt x="566" y="387"/>
                      <a:pt x="578" y="378"/>
                      <a:pt x="581" y="365"/>
                    </a:cubicBezTo>
                    <a:cubicBezTo>
                      <a:pt x="587" y="342"/>
                      <a:pt x="589" y="318"/>
                      <a:pt x="589" y="295"/>
                    </a:cubicBezTo>
                    <a:cubicBezTo>
                      <a:pt x="589" y="132"/>
                      <a:pt x="457" y="0"/>
                      <a:pt x="295" y="0"/>
                    </a:cubicBezTo>
                    <a:close/>
                    <a:moveTo>
                      <a:pt x="419" y="284"/>
                    </a:moveTo>
                    <a:lnTo>
                      <a:pt x="380" y="284"/>
                    </a:lnTo>
                    <a:cubicBezTo>
                      <a:pt x="375" y="310"/>
                      <a:pt x="362" y="333"/>
                      <a:pt x="342" y="349"/>
                    </a:cubicBezTo>
                    <a:lnTo>
                      <a:pt x="342" y="359"/>
                    </a:lnTo>
                    <a:cubicBezTo>
                      <a:pt x="342" y="374"/>
                      <a:pt x="334" y="387"/>
                      <a:pt x="323" y="394"/>
                    </a:cubicBezTo>
                    <a:lnTo>
                      <a:pt x="323" y="434"/>
                    </a:lnTo>
                    <a:cubicBezTo>
                      <a:pt x="323" y="446"/>
                      <a:pt x="313" y="455"/>
                      <a:pt x="302" y="455"/>
                    </a:cubicBezTo>
                    <a:lnTo>
                      <a:pt x="234" y="455"/>
                    </a:lnTo>
                    <a:cubicBezTo>
                      <a:pt x="223" y="455"/>
                      <a:pt x="213" y="446"/>
                      <a:pt x="213" y="434"/>
                    </a:cubicBezTo>
                    <a:lnTo>
                      <a:pt x="213" y="394"/>
                    </a:lnTo>
                    <a:cubicBezTo>
                      <a:pt x="202" y="387"/>
                      <a:pt x="194" y="374"/>
                      <a:pt x="194" y="359"/>
                    </a:cubicBezTo>
                    <a:lnTo>
                      <a:pt x="194" y="349"/>
                    </a:lnTo>
                    <a:cubicBezTo>
                      <a:pt x="174" y="333"/>
                      <a:pt x="161" y="310"/>
                      <a:pt x="156" y="284"/>
                    </a:cubicBezTo>
                    <a:lnTo>
                      <a:pt x="117" y="284"/>
                    </a:lnTo>
                    <a:cubicBezTo>
                      <a:pt x="106" y="284"/>
                      <a:pt x="96" y="275"/>
                      <a:pt x="96" y="263"/>
                    </a:cubicBezTo>
                    <a:cubicBezTo>
                      <a:pt x="96" y="252"/>
                      <a:pt x="106" y="242"/>
                      <a:pt x="117" y="242"/>
                    </a:cubicBezTo>
                    <a:lnTo>
                      <a:pt x="156" y="242"/>
                    </a:lnTo>
                    <a:cubicBezTo>
                      <a:pt x="159" y="226"/>
                      <a:pt x="166" y="212"/>
                      <a:pt x="174" y="199"/>
                    </a:cubicBezTo>
                    <a:lnTo>
                      <a:pt x="147" y="171"/>
                    </a:lnTo>
                    <a:cubicBezTo>
                      <a:pt x="139" y="163"/>
                      <a:pt x="139" y="150"/>
                      <a:pt x="147" y="142"/>
                    </a:cubicBezTo>
                    <a:cubicBezTo>
                      <a:pt x="155" y="134"/>
                      <a:pt x="168" y="134"/>
                      <a:pt x="176" y="142"/>
                    </a:cubicBezTo>
                    <a:lnTo>
                      <a:pt x="204" y="170"/>
                    </a:lnTo>
                    <a:cubicBezTo>
                      <a:pt x="217" y="161"/>
                      <a:pt x="231" y="155"/>
                      <a:pt x="247" y="152"/>
                    </a:cubicBezTo>
                    <a:lnTo>
                      <a:pt x="247" y="112"/>
                    </a:lnTo>
                    <a:cubicBezTo>
                      <a:pt x="247" y="101"/>
                      <a:pt x="257" y="92"/>
                      <a:pt x="268" y="92"/>
                    </a:cubicBezTo>
                    <a:cubicBezTo>
                      <a:pt x="280" y="92"/>
                      <a:pt x="289" y="101"/>
                      <a:pt x="289" y="112"/>
                    </a:cubicBezTo>
                    <a:lnTo>
                      <a:pt x="289" y="152"/>
                    </a:lnTo>
                    <a:cubicBezTo>
                      <a:pt x="305" y="155"/>
                      <a:pt x="319" y="161"/>
                      <a:pt x="332" y="170"/>
                    </a:cubicBezTo>
                    <a:lnTo>
                      <a:pt x="360" y="142"/>
                    </a:lnTo>
                    <a:cubicBezTo>
                      <a:pt x="368" y="134"/>
                      <a:pt x="381" y="134"/>
                      <a:pt x="389" y="142"/>
                    </a:cubicBezTo>
                    <a:cubicBezTo>
                      <a:pt x="398" y="150"/>
                      <a:pt x="398" y="163"/>
                      <a:pt x="389" y="171"/>
                    </a:cubicBezTo>
                    <a:lnTo>
                      <a:pt x="362" y="199"/>
                    </a:lnTo>
                    <a:cubicBezTo>
                      <a:pt x="371" y="212"/>
                      <a:pt x="377" y="226"/>
                      <a:pt x="380" y="242"/>
                    </a:cubicBezTo>
                    <a:lnTo>
                      <a:pt x="419" y="242"/>
                    </a:lnTo>
                    <a:cubicBezTo>
                      <a:pt x="430" y="242"/>
                      <a:pt x="440" y="252"/>
                      <a:pt x="440" y="263"/>
                    </a:cubicBezTo>
                    <a:cubicBezTo>
                      <a:pt x="440" y="275"/>
                      <a:pt x="430" y="284"/>
                      <a:pt x="419" y="284"/>
                    </a:cubicBezTo>
                    <a:close/>
                    <a:moveTo>
                      <a:pt x="340" y="263"/>
                    </a:moveTo>
                    <a:cubicBezTo>
                      <a:pt x="340" y="291"/>
                      <a:pt x="324" y="316"/>
                      <a:pt x="301" y="327"/>
                    </a:cubicBezTo>
                    <a:lnTo>
                      <a:pt x="301" y="359"/>
                    </a:lnTo>
                    <a:lnTo>
                      <a:pt x="235" y="359"/>
                    </a:lnTo>
                    <a:lnTo>
                      <a:pt x="235" y="327"/>
                    </a:lnTo>
                    <a:cubicBezTo>
                      <a:pt x="212" y="316"/>
                      <a:pt x="196" y="291"/>
                      <a:pt x="196" y="263"/>
                    </a:cubicBezTo>
                    <a:cubicBezTo>
                      <a:pt x="196" y="224"/>
                      <a:pt x="228" y="191"/>
                      <a:pt x="268" y="191"/>
                    </a:cubicBezTo>
                    <a:cubicBezTo>
                      <a:pt x="308" y="191"/>
                      <a:pt x="340" y="224"/>
                      <a:pt x="340" y="26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</a:pPr>
                <a:endParaRPr lang="zh-CN" altLang="en-US" sz="1463">
                  <a:cs typeface="+mn-ea"/>
                  <a:sym typeface="+mn-lt"/>
                </a:endParaRPr>
              </a:p>
            </p:txBody>
          </p:sp>
          <p:sp>
            <p:nvSpPr>
              <p:cNvPr id="29" name="light-bulb_62830">
                <a:extLst>
                  <a:ext uri="{FF2B5EF4-FFF2-40B4-BE49-F238E27FC236}">
                    <a16:creationId xmlns:a16="http://schemas.microsoft.com/office/drawing/2014/main" id="{222F729D-03AC-43A8-A02E-D95FEBD445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898702" y="4386467"/>
                <a:ext cx="321854" cy="321750"/>
              </a:xfrm>
              <a:custGeom>
                <a:avLst/>
                <a:gdLst>
                  <a:gd name="connsiteX0" fmla="*/ 291327 w 608430"/>
                  <a:gd name="connsiteY0" fmla="*/ 232337 h 608239"/>
                  <a:gd name="connsiteX1" fmla="*/ 296219 w 608430"/>
                  <a:gd name="connsiteY1" fmla="*/ 235039 h 608239"/>
                  <a:gd name="connsiteX2" fmla="*/ 304232 w 608430"/>
                  <a:gd name="connsiteY2" fmla="*/ 238780 h 608239"/>
                  <a:gd name="connsiteX3" fmla="*/ 312246 w 608430"/>
                  <a:gd name="connsiteY3" fmla="*/ 235039 h 608239"/>
                  <a:gd name="connsiteX4" fmla="*/ 317241 w 608430"/>
                  <a:gd name="connsiteY4" fmla="*/ 232337 h 608239"/>
                  <a:gd name="connsiteX5" fmla="*/ 323173 w 608430"/>
                  <a:gd name="connsiteY5" fmla="*/ 235454 h 608239"/>
                  <a:gd name="connsiteX6" fmla="*/ 325359 w 608430"/>
                  <a:gd name="connsiteY6" fmla="*/ 242936 h 608239"/>
                  <a:gd name="connsiteX7" fmla="*/ 304232 w 608430"/>
                  <a:gd name="connsiteY7" fmla="*/ 363165 h 608239"/>
                  <a:gd name="connsiteX8" fmla="*/ 283106 w 608430"/>
                  <a:gd name="connsiteY8" fmla="*/ 243040 h 608239"/>
                  <a:gd name="connsiteX9" fmla="*/ 285499 w 608430"/>
                  <a:gd name="connsiteY9" fmla="*/ 235454 h 608239"/>
                  <a:gd name="connsiteX10" fmla="*/ 291327 w 608430"/>
                  <a:gd name="connsiteY10" fmla="*/ 232337 h 608239"/>
                  <a:gd name="connsiteX11" fmla="*/ 304233 w 608430"/>
                  <a:gd name="connsiteY11" fmla="*/ 124019 h 608239"/>
                  <a:gd name="connsiteX12" fmla="*/ 408192 w 608430"/>
                  <a:gd name="connsiteY12" fmla="*/ 220890 h 608239"/>
                  <a:gd name="connsiteX13" fmla="*/ 375724 w 608430"/>
                  <a:gd name="connsiteY13" fmla="*/ 308406 h 608239"/>
                  <a:gd name="connsiteX14" fmla="*/ 338366 w 608430"/>
                  <a:gd name="connsiteY14" fmla="*/ 389063 h 608239"/>
                  <a:gd name="connsiteX15" fmla="*/ 320779 w 608430"/>
                  <a:gd name="connsiteY15" fmla="*/ 389063 h 608239"/>
                  <a:gd name="connsiteX16" fmla="*/ 345858 w 608430"/>
                  <a:gd name="connsiteY16" fmla="*/ 246459 h 608239"/>
                  <a:gd name="connsiteX17" fmla="*/ 345962 w 608430"/>
                  <a:gd name="connsiteY17" fmla="*/ 246147 h 608239"/>
                  <a:gd name="connsiteX18" fmla="*/ 338990 w 608430"/>
                  <a:gd name="connsiteY18" fmla="*/ 221825 h 608239"/>
                  <a:gd name="connsiteX19" fmla="*/ 317241 w 608430"/>
                  <a:gd name="connsiteY19" fmla="*/ 211535 h 608239"/>
                  <a:gd name="connsiteX20" fmla="*/ 304233 w 608430"/>
                  <a:gd name="connsiteY20" fmla="*/ 214965 h 608239"/>
                  <a:gd name="connsiteX21" fmla="*/ 291329 w 608430"/>
                  <a:gd name="connsiteY21" fmla="*/ 211535 h 608239"/>
                  <a:gd name="connsiteX22" fmla="*/ 269788 w 608430"/>
                  <a:gd name="connsiteY22" fmla="*/ 221929 h 608239"/>
                  <a:gd name="connsiteX23" fmla="*/ 262503 w 608430"/>
                  <a:gd name="connsiteY23" fmla="*/ 246147 h 608239"/>
                  <a:gd name="connsiteX24" fmla="*/ 262607 w 608430"/>
                  <a:gd name="connsiteY24" fmla="*/ 246459 h 608239"/>
                  <a:gd name="connsiteX25" fmla="*/ 287687 w 608430"/>
                  <a:gd name="connsiteY25" fmla="*/ 389063 h 608239"/>
                  <a:gd name="connsiteX26" fmla="*/ 270204 w 608430"/>
                  <a:gd name="connsiteY26" fmla="*/ 389063 h 608239"/>
                  <a:gd name="connsiteX27" fmla="*/ 232845 w 608430"/>
                  <a:gd name="connsiteY27" fmla="*/ 308303 h 608239"/>
                  <a:gd name="connsiteX28" fmla="*/ 200377 w 608430"/>
                  <a:gd name="connsiteY28" fmla="*/ 220890 h 608239"/>
                  <a:gd name="connsiteX29" fmla="*/ 304233 w 608430"/>
                  <a:gd name="connsiteY29" fmla="*/ 124019 h 608239"/>
                  <a:gd name="connsiteX30" fmla="*/ 304195 w 608430"/>
                  <a:gd name="connsiteY30" fmla="*/ 89961 h 608239"/>
                  <a:gd name="connsiteX31" fmla="*/ 166184 w 608430"/>
                  <a:gd name="connsiteY31" fmla="*/ 220907 h 608239"/>
                  <a:gd name="connsiteX32" fmla="*/ 204590 w 608430"/>
                  <a:gd name="connsiteY32" fmla="*/ 327535 h 608239"/>
                  <a:gd name="connsiteX33" fmla="*/ 237688 w 608430"/>
                  <a:gd name="connsiteY33" fmla="*/ 406623 h 608239"/>
                  <a:gd name="connsiteX34" fmla="*/ 251114 w 608430"/>
                  <a:gd name="connsiteY34" fmla="*/ 422731 h 608239"/>
                  <a:gd name="connsiteX35" fmla="*/ 239041 w 608430"/>
                  <a:gd name="connsiteY35" fmla="*/ 438944 h 608239"/>
                  <a:gd name="connsiteX36" fmla="*/ 248720 w 608430"/>
                  <a:gd name="connsiteY36" fmla="*/ 454325 h 608239"/>
                  <a:gd name="connsiteX37" fmla="*/ 239041 w 608430"/>
                  <a:gd name="connsiteY37" fmla="*/ 469602 h 608239"/>
                  <a:gd name="connsiteX38" fmla="*/ 256110 w 608430"/>
                  <a:gd name="connsiteY38" fmla="*/ 486646 h 608239"/>
                  <a:gd name="connsiteX39" fmla="*/ 266518 w 608430"/>
                  <a:gd name="connsiteY39" fmla="*/ 486646 h 608239"/>
                  <a:gd name="connsiteX40" fmla="*/ 304195 w 608430"/>
                  <a:gd name="connsiteY40" fmla="*/ 518135 h 608239"/>
                  <a:gd name="connsiteX41" fmla="*/ 341977 w 608430"/>
                  <a:gd name="connsiteY41" fmla="*/ 486646 h 608239"/>
                  <a:gd name="connsiteX42" fmla="*/ 352385 w 608430"/>
                  <a:gd name="connsiteY42" fmla="*/ 486646 h 608239"/>
                  <a:gd name="connsiteX43" fmla="*/ 369454 w 608430"/>
                  <a:gd name="connsiteY43" fmla="*/ 469602 h 608239"/>
                  <a:gd name="connsiteX44" fmla="*/ 359774 w 608430"/>
                  <a:gd name="connsiteY44" fmla="*/ 454325 h 608239"/>
                  <a:gd name="connsiteX45" fmla="*/ 369454 w 608430"/>
                  <a:gd name="connsiteY45" fmla="*/ 438944 h 608239"/>
                  <a:gd name="connsiteX46" fmla="*/ 357485 w 608430"/>
                  <a:gd name="connsiteY46" fmla="*/ 422731 h 608239"/>
                  <a:gd name="connsiteX47" fmla="*/ 370911 w 608430"/>
                  <a:gd name="connsiteY47" fmla="*/ 406623 h 608239"/>
                  <a:gd name="connsiteX48" fmla="*/ 403905 w 608430"/>
                  <a:gd name="connsiteY48" fmla="*/ 327535 h 608239"/>
                  <a:gd name="connsiteX49" fmla="*/ 442206 w 608430"/>
                  <a:gd name="connsiteY49" fmla="*/ 220907 h 608239"/>
                  <a:gd name="connsiteX50" fmla="*/ 304195 w 608430"/>
                  <a:gd name="connsiteY50" fmla="*/ 89961 h 608239"/>
                  <a:gd name="connsiteX51" fmla="*/ 341872 w 608430"/>
                  <a:gd name="connsiteY51" fmla="*/ 65 h 608239"/>
                  <a:gd name="connsiteX52" fmla="*/ 347077 w 608430"/>
                  <a:gd name="connsiteY52" fmla="*/ 3598 h 608239"/>
                  <a:gd name="connsiteX53" fmla="*/ 401719 w 608430"/>
                  <a:gd name="connsiteY53" fmla="*/ 46416 h 608239"/>
                  <a:gd name="connsiteX54" fmla="*/ 443351 w 608430"/>
                  <a:gd name="connsiteY54" fmla="*/ 34776 h 608239"/>
                  <a:gd name="connsiteX55" fmla="*/ 449700 w 608430"/>
                  <a:gd name="connsiteY55" fmla="*/ 34984 h 608239"/>
                  <a:gd name="connsiteX56" fmla="*/ 453239 w 608430"/>
                  <a:gd name="connsiteY56" fmla="*/ 40284 h 608239"/>
                  <a:gd name="connsiteX57" fmla="*/ 515479 w 608430"/>
                  <a:gd name="connsiteY57" fmla="*/ 103471 h 608239"/>
                  <a:gd name="connsiteX58" fmla="*/ 529946 w 608430"/>
                  <a:gd name="connsiteY58" fmla="*/ 102744 h 608239"/>
                  <a:gd name="connsiteX59" fmla="*/ 535879 w 608430"/>
                  <a:gd name="connsiteY59" fmla="*/ 105134 h 608239"/>
                  <a:gd name="connsiteX60" fmla="*/ 537336 w 608430"/>
                  <a:gd name="connsiteY60" fmla="*/ 111369 h 608239"/>
                  <a:gd name="connsiteX61" fmla="*/ 539314 w 608430"/>
                  <a:gd name="connsiteY61" fmla="*/ 167905 h 608239"/>
                  <a:gd name="connsiteX62" fmla="*/ 587191 w 608430"/>
                  <a:gd name="connsiteY62" fmla="*/ 198251 h 608239"/>
                  <a:gd name="connsiteX63" fmla="*/ 591770 w 608430"/>
                  <a:gd name="connsiteY63" fmla="*/ 202616 h 608239"/>
                  <a:gd name="connsiteX64" fmla="*/ 590938 w 608430"/>
                  <a:gd name="connsiteY64" fmla="*/ 208852 h 608239"/>
                  <a:gd name="connsiteX65" fmla="*/ 605821 w 608430"/>
                  <a:gd name="connsiteY65" fmla="*/ 310076 h 608239"/>
                  <a:gd name="connsiteX66" fmla="*/ 608423 w 608430"/>
                  <a:gd name="connsiteY66" fmla="*/ 315896 h 608239"/>
                  <a:gd name="connsiteX67" fmla="*/ 605301 w 608430"/>
                  <a:gd name="connsiteY67" fmla="*/ 321300 h 608239"/>
                  <a:gd name="connsiteX68" fmla="*/ 582403 w 608430"/>
                  <a:gd name="connsiteY68" fmla="*/ 420029 h 608239"/>
                  <a:gd name="connsiteX69" fmla="*/ 582715 w 608430"/>
                  <a:gd name="connsiteY69" fmla="*/ 426369 h 608239"/>
                  <a:gd name="connsiteX70" fmla="*/ 577719 w 608430"/>
                  <a:gd name="connsiteY70" fmla="*/ 430318 h 608239"/>
                  <a:gd name="connsiteX71" fmla="*/ 527865 w 608430"/>
                  <a:gd name="connsiteY71" fmla="*/ 456507 h 608239"/>
                  <a:gd name="connsiteX72" fmla="*/ 521412 w 608430"/>
                  <a:gd name="connsiteY72" fmla="*/ 511796 h 608239"/>
                  <a:gd name="connsiteX73" fmla="*/ 521620 w 608430"/>
                  <a:gd name="connsiteY73" fmla="*/ 513666 h 608239"/>
                  <a:gd name="connsiteX74" fmla="*/ 514751 w 608430"/>
                  <a:gd name="connsiteY74" fmla="*/ 520526 h 608239"/>
                  <a:gd name="connsiteX75" fmla="*/ 513502 w 608430"/>
                  <a:gd name="connsiteY75" fmla="*/ 520422 h 608239"/>
                  <a:gd name="connsiteX76" fmla="*/ 490396 w 608430"/>
                  <a:gd name="connsiteY76" fmla="*/ 518239 h 608239"/>
                  <a:gd name="connsiteX77" fmla="*/ 432110 w 608430"/>
                  <a:gd name="connsiteY77" fmla="*/ 576749 h 608239"/>
                  <a:gd name="connsiteX78" fmla="*/ 428155 w 608430"/>
                  <a:gd name="connsiteY78" fmla="*/ 581738 h 608239"/>
                  <a:gd name="connsiteX79" fmla="*/ 421806 w 608430"/>
                  <a:gd name="connsiteY79" fmla="*/ 581426 h 608239"/>
                  <a:gd name="connsiteX80" fmla="*/ 377052 w 608430"/>
                  <a:gd name="connsiteY80" fmla="*/ 566461 h 608239"/>
                  <a:gd name="connsiteX81" fmla="*/ 323242 w 608430"/>
                  <a:gd name="connsiteY81" fmla="*/ 605017 h 608239"/>
                  <a:gd name="connsiteX82" fmla="*/ 321889 w 608430"/>
                  <a:gd name="connsiteY82" fmla="*/ 606576 h 608239"/>
                  <a:gd name="connsiteX83" fmla="*/ 320120 w 608430"/>
                  <a:gd name="connsiteY83" fmla="*/ 607615 h 608239"/>
                  <a:gd name="connsiteX84" fmla="*/ 320016 w 608430"/>
                  <a:gd name="connsiteY84" fmla="*/ 607719 h 608239"/>
                  <a:gd name="connsiteX85" fmla="*/ 319703 w 608430"/>
                  <a:gd name="connsiteY85" fmla="*/ 607823 h 608239"/>
                  <a:gd name="connsiteX86" fmla="*/ 317830 w 608430"/>
                  <a:gd name="connsiteY86" fmla="*/ 608135 h 608239"/>
                  <a:gd name="connsiteX87" fmla="*/ 317414 w 608430"/>
                  <a:gd name="connsiteY87" fmla="*/ 608239 h 608239"/>
                  <a:gd name="connsiteX88" fmla="*/ 315852 w 608430"/>
                  <a:gd name="connsiteY88" fmla="*/ 608031 h 608239"/>
                  <a:gd name="connsiteX89" fmla="*/ 315124 w 608430"/>
                  <a:gd name="connsiteY89" fmla="*/ 607823 h 608239"/>
                  <a:gd name="connsiteX90" fmla="*/ 313771 w 608430"/>
                  <a:gd name="connsiteY90" fmla="*/ 607096 h 608239"/>
                  <a:gd name="connsiteX91" fmla="*/ 313667 w 608430"/>
                  <a:gd name="connsiteY91" fmla="*/ 607096 h 608239"/>
                  <a:gd name="connsiteX92" fmla="*/ 311897 w 608430"/>
                  <a:gd name="connsiteY92" fmla="*/ 605537 h 608239"/>
                  <a:gd name="connsiteX93" fmla="*/ 261210 w 608430"/>
                  <a:gd name="connsiteY93" fmla="*/ 572488 h 608239"/>
                  <a:gd name="connsiteX94" fmla="*/ 214374 w 608430"/>
                  <a:gd name="connsiteY94" fmla="*/ 592546 h 608239"/>
                  <a:gd name="connsiteX95" fmla="*/ 208025 w 608430"/>
                  <a:gd name="connsiteY95" fmla="*/ 593585 h 608239"/>
                  <a:gd name="connsiteX96" fmla="*/ 203549 w 608430"/>
                  <a:gd name="connsiteY96" fmla="*/ 589117 h 608239"/>
                  <a:gd name="connsiteX97" fmla="*/ 146825 w 608430"/>
                  <a:gd name="connsiteY97" fmla="*/ 536114 h 608239"/>
                  <a:gd name="connsiteX98" fmla="*/ 115497 w 608430"/>
                  <a:gd name="connsiteY98" fmla="*/ 540999 h 608239"/>
                  <a:gd name="connsiteX99" fmla="*/ 109252 w 608430"/>
                  <a:gd name="connsiteY99" fmla="*/ 539752 h 608239"/>
                  <a:gd name="connsiteX100" fmla="*/ 106754 w 608430"/>
                  <a:gd name="connsiteY100" fmla="*/ 533828 h 608239"/>
                  <a:gd name="connsiteX101" fmla="*/ 94889 w 608430"/>
                  <a:gd name="connsiteY101" fmla="*/ 479163 h 608239"/>
                  <a:gd name="connsiteX102" fmla="*/ 42745 w 608430"/>
                  <a:gd name="connsiteY102" fmla="*/ 458586 h 608239"/>
                  <a:gd name="connsiteX103" fmla="*/ 37332 w 608430"/>
                  <a:gd name="connsiteY103" fmla="*/ 455260 h 608239"/>
                  <a:gd name="connsiteX104" fmla="*/ 37020 w 608430"/>
                  <a:gd name="connsiteY104" fmla="*/ 448817 h 608239"/>
                  <a:gd name="connsiteX105" fmla="*/ 45243 w 608430"/>
                  <a:gd name="connsiteY105" fmla="*/ 392489 h 608239"/>
                  <a:gd name="connsiteX106" fmla="*/ 3818 w 608430"/>
                  <a:gd name="connsiteY106" fmla="*/ 353309 h 608239"/>
                  <a:gd name="connsiteX107" fmla="*/ 71 w 608430"/>
                  <a:gd name="connsiteY107" fmla="*/ 348113 h 608239"/>
                  <a:gd name="connsiteX108" fmla="*/ 2153 w 608430"/>
                  <a:gd name="connsiteY108" fmla="*/ 342189 h 608239"/>
                  <a:gd name="connsiteX109" fmla="*/ 30359 w 608430"/>
                  <a:gd name="connsiteY109" fmla="*/ 292304 h 608239"/>
                  <a:gd name="connsiteX110" fmla="*/ 6108 w 608430"/>
                  <a:gd name="connsiteY110" fmla="*/ 240341 h 608239"/>
                  <a:gd name="connsiteX111" fmla="*/ 4547 w 608430"/>
                  <a:gd name="connsiteY111" fmla="*/ 234210 h 608239"/>
                  <a:gd name="connsiteX112" fmla="*/ 8710 w 608430"/>
                  <a:gd name="connsiteY112" fmla="*/ 229325 h 608239"/>
                  <a:gd name="connsiteX113" fmla="*/ 52944 w 608430"/>
                  <a:gd name="connsiteY113" fmla="*/ 193887 h 608239"/>
                  <a:gd name="connsiteX114" fmla="*/ 48989 w 608430"/>
                  <a:gd name="connsiteY114" fmla="*/ 137351 h 608239"/>
                  <a:gd name="connsiteX115" fmla="*/ 49822 w 608430"/>
                  <a:gd name="connsiteY115" fmla="*/ 131011 h 608239"/>
                  <a:gd name="connsiteX116" fmla="*/ 55442 w 608430"/>
                  <a:gd name="connsiteY116" fmla="*/ 127998 h 608239"/>
                  <a:gd name="connsiteX117" fmla="*/ 124656 w 608430"/>
                  <a:gd name="connsiteY117" fmla="*/ 58159 h 608239"/>
                  <a:gd name="connsiteX118" fmla="*/ 127674 w 608430"/>
                  <a:gd name="connsiteY118" fmla="*/ 52443 h 608239"/>
                  <a:gd name="connsiteX119" fmla="*/ 133919 w 608430"/>
                  <a:gd name="connsiteY119" fmla="*/ 51612 h 608239"/>
                  <a:gd name="connsiteX120" fmla="*/ 170139 w 608430"/>
                  <a:gd name="connsiteY120" fmla="*/ 58991 h 608239"/>
                  <a:gd name="connsiteX121" fmla="*/ 225614 w 608430"/>
                  <a:gd name="connsiteY121" fmla="*/ 10250 h 608239"/>
                  <a:gd name="connsiteX122" fmla="*/ 230402 w 608430"/>
                  <a:gd name="connsiteY122" fmla="*/ 6092 h 608239"/>
                  <a:gd name="connsiteX123" fmla="*/ 236543 w 608430"/>
                  <a:gd name="connsiteY123" fmla="*/ 7651 h 608239"/>
                  <a:gd name="connsiteX124" fmla="*/ 285357 w 608430"/>
                  <a:gd name="connsiteY124" fmla="*/ 31346 h 608239"/>
                  <a:gd name="connsiteX125" fmla="*/ 335836 w 608430"/>
                  <a:gd name="connsiteY125" fmla="*/ 2247 h 608239"/>
                  <a:gd name="connsiteX126" fmla="*/ 341872 w 608430"/>
                  <a:gd name="connsiteY126" fmla="*/ 65 h 608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608430" h="608239">
                    <a:moveTo>
                      <a:pt x="291327" y="232337"/>
                    </a:moveTo>
                    <a:cubicBezTo>
                      <a:pt x="293617" y="232337"/>
                      <a:pt x="295386" y="234000"/>
                      <a:pt x="296219" y="235039"/>
                    </a:cubicBezTo>
                    <a:cubicBezTo>
                      <a:pt x="298196" y="237429"/>
                      <a:pt x="301110" y="238780"/>
                      <a:pt x="304232" y="238780"/>
                    </a:cubicBezTo>
                    <a:cubicBezTo>
                      <a:pt x="307354" y="238780"/>
                      <a:pt x="310268" y="237429"/>
                      <a:pt x="312246" y="235039"/>
                    </a:cubicBezTo>
                    <a:cubicBezTo>
                      <a:pt x="313078" y="234000"/>
                      <a:pt x="314848" y="232337"/>
                      <a:pt x="317241" y="232337"/>
                    </a:cubicBezTo>
                    <a:cubicBezTo>
                      <a:pt x="319219" y="232337"/>
                      <a:pt x="321508" y="233480"/>
                      <a:pt x="323173" y="235454"/>
                    </a:cubicBezTo>
                    <a:cubicBezTo>
                      <a:pt x="324214" y="236701"/>
                      <a:pt x="325983" y="239299"/>
                      <a:pt x="325359" y="242936"/>
                    </a:cubicBezTo>
                    <a:lnTo>
                      <a:pt x="304232" y="363165"/>
                    </a:lnTo>
                    <a:lnTo>
                      <a:pt x="283106" y="243040"/>
                    </a:lnTo>
                    <a:cubicBezTo>
                      <a:pt x="282585" y="239299"/>
                      <a:pt x="284667" y="236494"/>
                      <a:pt x="285499" y="235454"/>
                    </a:cubicBezTo>
                    <a:cubicBezTo>
                      <a:pt x="287164" y="233584"/>
                      <a:pt x="289454" y="232337"/>
                      <a:pt x="291327" y="232337"/>
                    </a:cubicBezTo>
                    <a:close/>
                    <a:moveTo>
                      <a:pt x="304233" y="124019"/>
                    </a:moveTo>
                    <a:cubicBezTo>
                      <a:pt x="361572" y="124019"/>
                      <a:pt x="408192" y="167465"/>
                      <a:pt x="408192" y="220890"/>
                    </a:cubicBezTo>
                    <a:cubicBezTo>
                      <a:pt x="408192" y="260802"/>
                      <a:pt x="393103" y="282838"/>
                      <a:pt x="375724" y="308406"/>
                    </a:cubicBezTo>
                    <a:cubicBezTo>
                      <a:pt x="361260" y="329610"/>
                      <a:pt x="343673" y="355283"/>
                      <a:pt x="338366" y="389063"/>
                    </a:cubicBezTo>
                    <a:lnTo>
                      <a:pt x="320779" y="389063"/>
                    </a:lnTo>
                    <a:lnTo>
                      <a:pt x="345858" y="246459"/>
                    </a:lnTo>
                    <a:cubicBezTo>
                      <a:pt x="345962" y="246355"/>
                      <a:pt x="345962" y="246251"/>
                      <a:pt x="345962" y="246147"/>
                    </a:cubicBezTo>
                    <a:cubicBezTo>
                      <a:pt x="347315" y="237416"/>
                      <a:pt x="344713" y="228581"/>
                      <a:pt x="338990" y="221825"/>
                    </a:cubicBezTo>
                    <a:cubicBezTo>
                      <a:pt x="333371" y="215381"/>
                      <a:pt x="325254" y="211535"/>
                      <a:pt x="317241" y="211535"/>
                    </a:cubicBezTo>
                    <a:cubicBezTo>
                      <a:pt x="312662" y="211535"/>
                      <a:pt x="308187" y="212783"/>
                      <a:pt x="304233" y="214965"/>
                    </a:cubicBezTo>
                    <a:cubicBezTo>
                      <a:pt x="300278" y="212783"/>
                      <a:pt x="295804" y="211535"/>
                      <a:pt x="291329" y="211535"/>
                    </a:cubicBezTo>
                    <a:cubicBezTo>
                      <a:pt x="283316" y="211535"/>
                      <a:pt x="275511" y="215277"/>
                      <a:pt x="269788" y="221929"/>
                    </a:cubicBezTo>
                    <a:cubicBezTo>
                      <a:pt x="263856" y="228685"/>
                      <a:pt x="261254" y="237520"/>
                      <a:pt x="262503" y="246147"/>
                    </a:cubicBezTo>
                    <a:cubicBezTo>
                      <a:pt x="262607" y="246251"/>
                      <a:pt x="262607" y="246355"/>
                      <a:pt x="262607" y="246459"/>
                    </a:cubicBezTo>
                    <a:lnTo>
                      <a:pt x="287687" y="389063"/>
                    </a:lnTo>
                    <a:lnTo>
                      <a:pt x="270204" y="389063"/>
                    </a:lnTo>
                    <a:cubicBezTo>
                      <a:pt x="264897" y="355283"/>
                      <a:pt x="247310" y="329506"/>
                      <a:pt x="232845" y="308303"/>
                    </a:cubicBezTo>
                    <a:cubicBezTo>
                      <a:pt x="215362" y="282838"/>
                      <a:pt x="200377" y="260802"/>
                      <a:pt x="200377" y="220890"/>
                    </a:cubicBezTo>
                    <a:cubicBezTo>
                      <a:pt x="200377" y="167465"/>
                      <a:pt x="246998" y="124019"/>
                      <a:pt x="304233" y="124019"/>
                    </a:cubicBezTo>
                    <a:close/>
                    <a:moveTo>
                      <a:pt x="304195" y="89961"/>
                    </a:moveTo>
                    <a:cubicBezTo>
                      <a:pt x="228112" y="89961"/>
                      <a:pt x="166184" y="148783"/>
                      <a:pt x="166184" y="220907"/>
                    </a:cubicBezTo>
                    <a:cubicBezTo>
                      <a:pt x="166184" y="271311"/>
                      <a:pt x="185751" y="299891"/>
                      <a:pt x="204590" y="327535"/>
                    </a:cubicBezTo>
                    <a:cubicBezTo>
                      <a:pt x="220410" y="350503"/>
                      <a:pt x="236647" y="374406"/>
                      <a:pt x="237688" y="406623"/>
                    </a:cubicBezTo>
                    <a:cubicBezTo>
                      <a:pt x="237896" y="414521"/>
                      <a:pt x="243620" y="421068"/>
                      <a:pt x="251114" y="422731"/>
                    </a:cubicBezTo>
                    <a:cubicBezTo>
                      <a:pt x="244141" y="424810"/>
                      <a:pt x="239041" y="431357"/>
                      <a:pt x="239041" y="438944"/>
                    </a:cubicBezTo>
                    <a:cubicBezTo>
                      <a:pt x="239041" y="445699"/>
                      <a:pt x="242996" y="451519"/>
                      <a:pt x="248720" y="454325"/>
                    </a:cubicBezTo>
                    <a:cubicBezTo>
                      <a:pt x="242996" y="457027"/>
                      <a:pt x="239041" y="462847"/>
                      <a:pt x="239041" y="469602"/>
                    </a:cubicBezTo>
                    <a:cubicBezTo>
                      <a:pt x="239041" y="479059"/>
                      <a:pt x="246639" y="486646"/>
                      <a:pt x="256110" y="486646"/>
                    </a:cubicBezTo>
                    <a:lnTo>
                      <a:pt x="266518" y="486646"/>
                    </a:lnTo>
                    <a:cubicBezTo>
                      <a:pt x="269745" y="504521"/>
                      <a:pt x="285357" y="518135"/>
                      <a:pt x="304195" y="518135"/>
                    </a:cubicBezTo>
                    <a:cubicBezTo>
                      <a:pt x="323034" y="518135"/>
                      <a:pt x="338750" y="504521"/>
                      <a:pt x="341977" y="486646"/>
                    </a:cubicBezTo>
                    <a:lnTo>
                      <a:pt x="352385" y="486646"/>
                    </a:lnTo>
                    <a:cubicBezTo>
                      <a:pt x="361752" y="486646"/>
                      <a:pt x="369454" y="479059"/>
                      <a:pt x="369454" y="469602"/>
                    </a:cubicBezTo>
                    <a:cubicBezTo>
                      <a:pt x="369454" y="462847"/>
                      <a:pt x="365499" y="457027"/>
                      <a:pt x="359774" y="454325"/>
                    </a:cubicBezTo>
                    <a:cubicBezTo>
                      <a:pt x="365499" y="451519"/>
                      <a:pt x="369454" y="445699"/>
                      <a:pt x="369454" y="438944"/>
                    </a:cubicBezTo>
                    <a:cubicBezTo>
                      <a:pt x="369454" y="431357"/>
                      <a:pt x="364354" y="424914"/>
                      <a:pt x="357485" y="422731"/>
                    </a:cubicBezTo>
                    <a:cubicBezTo>
                      <a:pt x="364978" y="421172"/>
                      <a:pt x="370599" y="414625"/>
                      <a:pt x="370911" y="406623"/>
                    </a:cubicBezTo>
                    <a:cubicBezTo>
                      <a:pt x="371848" y="374406"/>
                      <a:pt x="388084" y="350607"/>
                      <a:pt x="403905" y="327535"/>
                    </a:cubicBezTo>
                    <a:cubicBezTo>
                      <a:pt x="422743" y="299891"/>
                      <a:pt x="442206" y="271311"/>
                      <a:pt x="442206" y="220907"/>
                    </a:cubicBezTo>
                    <a:cubicBezTo>
                      <a:pt x="442206" y="148783"/>
                      <a:pt x="380278" y="89961"/>
                      <a:pt x="304195" y="89961"/>
                    </a:cubicBezTo>
                    <a:close/>
                    <a:moveTo>
                      <a:pt x="341872" y="65"/>
                    </a:moveTo>
                    <a:cubicBezTo>
                      <a:pt x="344058" y="273"/>
                      <a:pt x="346036" y="1624"/>
                      <a:pt x="347077" y="3598"/>
                    </a:cubicBezTo>
                    <a:cubicBezTo>
                      <a:pt x="363001" y="33217"/>
                      <a:pt x="379862" y="46416"/>
                      <a:pt x="401719" y="46416"/>
                    </a:cubicBezTo>
                    <a:cubicBezTo>
                      <a:pt x="413480" y="46416"/>
                      <a:pt x="427115" y="42674"/>
                      <a:pt x="443351" y="34776"/>
                    </a:cubicBezTo>
                    <a:cubicBezTo>
                      <a:pt x="445329" y="33841"/>
                      <a:pt x="447723" y="33945"/>
                      <a:pt x="449700" y="34984"/>
                    </a:cubicBezTo>
                    <a:cubicBezTo>
                      <a:pt x="451678" y="36127"/>
                      <a:pt x="453031" y="38102"/>
                      <a:pt x="453239" y="40284"/>
                    </a:cubicBezTo>
                    <a:cubicBezTo>
                      <a:pt x="458131" y="85180"/>
                      <a:pt x="476241" y="103471"/>
                      <a:pt x="515479" y="103471"/>
                    </a:cubicBezTo>
                    <a:cubicBezTo>
                      <a:pt x="519955" y="103471"/>
                      <a:pt x="524846" y="103263"/>
                      <a:pt x="529946" y="102744"/>
                    </a:cubicBezTo>
                    <a:cubicBezTo>
                      <a:pt x="532132" y="102536"/>
                      <a:pt x="534422" y="103471"/>
                      <a:pt x="535879" y="105134"/>
                    </a:cubicBezTo>
                    <a:cubicBezTo>
                      <a:pt x="537336" y="106901"/>
                      <a:pt x="537856" y="109187"/>
                      <a:pt x="537336" y="111369"/>
                    </a:cubicBezTo>
                    <a:cubicBezTo>
                      <a:pt x="530883" y="136416"/>
                      <a:pt x="531508" y="154291"/>
                      <a:pt x="539314" y="167905"/>
                    </a:cubicBezTo>
                    <a:cubicBezTo>
                      <a:pt x="547120" y="181415"/>
                      <a:pt x="562315" y="190977"/>
                      <a:pt x="587191" y="198251"/>
                    </a:cubicBezTo>
                    <a:cubicBezTo>
                      <a:pt x="589272" y="198875"/>
                      <a:pt x="591042" y="200434"/>
                      <a:pt x="591770" y="202616"/>
                    </a:cubicBezTo>
                    <a:cubicBezTo>
                      <a:pt x="592499" y="204695"/>
                      <a:pt x="592187" y="206981"/>
                      <a:pt x="590938" y="208852"/>
                    </a:cubicBezTo>
                    <a:cubicBezTo>
                      <a:pt x="561483" y="251046"/>
                      <a:pt x="565542" y="278482"/>
                      <a:pt x="605821" y="310076"/>
                    </a:cubicBezTo>
                    <a:cubicBezTo>
                      <a:pt x="607486" y="311531"/>
                      <a:pt x="608527" y="313609"/>
                      <a:pt x="608423" y="315896"/>
                    </a:cubicBezTo>
                    <a:cubicBezTo>
                      <a:pt x="608319" y="318078"/>
                      <a:pt x="607174" y="320156"/>
                      <a:pt x="605301" y="321300"/>
                    </a:cubicBezTo>
                    <a:cubicBezTo>
                      <a:pt x="563044" y="349048"/>
                      <a:pt x="556591" y="376692"/>
                      <a:pt x="582403" y="420029"/>
                    </a:cubicBezTo>
                    <a:cubicBezTo>
                      <a:pt x="583548" y="421900"/>
                      <a:pt x="583652" y="424290"/>
                      <a:pt x="582715" y="426369"/>
                    </a:cubicBezTo>
                    <a:cubicBezTo>
                      <a:pt x="581778" y="428343"/>
                      <a:pt x="580009" y="429902"/>
                      <a:pt x="577719" y="430318"/>
                    </a:cubicBezTo>
                    <a:cubicBezTo>
                      <a:pt x="552428" y="435410"/>
                      <a:pt x="536607" y="443724"/>
                      <a:pt x="527865" y="456507"/>
                    </a:cubicBezTo>
                    <a:cubicBezTo>
                      <a:pt x="519122" y="469186"/>
                      <a:pt x="517144" y="486750"/>
                      <a:pt x="521412" y="511796"/>
                    </a:cubicBezTo>
                    <a:cubicBezTo>
                      <a:pt x="521620" y="512419"/>
                      <a:pt x="521620" y="513043"/>
                      <a:pt x="521620" y="513666"/>
                    </a:cubicBezTo>
                    <a:cubicBezTo>
                      <a:pt x="521620" y="517512"/>
                      <a:pt x="518602" y="520526"/>
                      <a:pt x="514751" y="520526"/>
                    </a:cubicBezTo>
                    <a:cubicBezTo>
                      <a:pt x="514334" y="520526"/>
                      <a:pt x="513918" y="520526"/>
                      <a:pt x="513502" y="520422"/>
                    </a:cubicBezTo>
                    <a:cubicBezTo>
                      <a:pt x="505071" y="518967"/>
                      <a:pt x="497265" y="518239"/>
                      <a:pt x="490396" y="518239"/>
                    </a:cubicBezTo>
                    <a:cubicBezTo>
                      <a:pt x="456986" y="518239"/>
                      <a:pt x="440125" y="535179"/>
                      <a:pt x="432110" y="576749"/>
                    </a:cubicBezTo>
                    <a:cubicBezTo>
                      <a:pt x="431694" y="578932"/>
                      <a:pt x="430237" y="580803"/>
                      <a:pt x="428155" y="581738"/>
                    </a:cubicBezTo>
                    <a:cubicBezTo>
                      <a:pt x="426178" y="582673"/>
                      <a:pt x="423784" y="582569"/>
                      <a:pt x="421806" y="581426"/>
                    </a:cubicBezTo>
                    <a:cubicBezTo>
                      <a:pt x="404425" y="571345"/>
                      <a:pt x="389854" y="566461"/>
                      <a:pt x="377052" y="566461"/>
                    </a:cubicBezTo>
                    <a:cubicBezTo>
                      <a:pt x="357381" y="566461"/>
                      <a:pt x="340311" y="578724"/>
                      <a:pt x="323242" y="605017"/>
                    </a:cubicBezTo>
                    <a:cubicBezTo>
                      <a:pt x="322826" y="605641"/>
                      <a:pt x="322409" y="606160"/>
                      <a:pt x="321889" y="606576"/>
                    </a:cubicBezTo>
                    <a:cubicBezTo>
                      <a:pt x="321369" y="606992"/>
                      <a:pt x="320744" y="607408"/>
                      <a:pt x="320120" y="607615"/>
                    </a:cubicBezTo>
                    <a:cubicBezTo>
                      <a:pt x="320016" y="607719"/>
                      <a:pt x="320016" y="607719"/>
                      <a:pt x="320016" y="607719"/>
                    </a:cubicBezTo>
                    <a:cubicBezTo>
                      <a:pt x="319911" y="607719"/>
                      <a:pt x="319807" y="607719"/>
                      <a:pt x="319703" y="607823"/>
                    </a:cubicBezTo>
                    <a:cubicBezTo>
                      <a:pt x="319079" y="608031"/>
                      <a:pt x="318454" y="608135"/>
                      <a:pt x="317830" y="608135"/>
                    </a:cubicBezTo>
                    <a:cubicBezTo>
                      <a:pt x="317622" y="608239"/>
                      <a:pt x="317518" y="608239"/>
                      <a:pt x="317414" y="608239"/>
                    </a:cubicBezTo>
                    <a:cubicBezTo>
                      <a:pt x="316893" y="608239"/>
                      <a:pt x="316373" y="608135"/>
                      <a:pt x="315852" y="608031"/>
                    </a:cubicBezTo>
                    <a:cubicBezTo>
                      <a:pt x="315540" y="607927"/>
                      <a:pt x="315332" y="607927"/>
                      <a:pt x="315124" y="607823"/>
                    </a:cubicBezTo>
                    <a:cubicBezTo>
                      <a:pt x="314603" y="607615"/>
                      <a:pt x="314187" y="607408"/>
                      <a:pt x="313771" y="607096"/>
                    </a:cubicBezTo>
                    <a:cubicBezTo>
                      <a:pt x="313771" y="607096"/>
                      <a:pt x="313667" y="607096"/>
                      <a:pt x="313667" y="607096"/>
                    </a:cubicBezTo>
                    <a:cubicBezTo>
                      <a:pt x="313042" y="606680"/>
                      <a:pt x="312418" y="606160"/>
                      <a:pt x="311897" y="605537"/>
                    </a:cubicBezTo>
                    <a:cubicBezTo>
                      <a:pt x="294516" y="582985"/>
                      <a:pt x="278383" y="572488"/>
                      <a:pt x="261210" y="572488"/>
                    </a:cubicBezTo>
                    <a:cubicBezTo>
                      <a:pt x="247575" y="572488"/>
                      <a:pt x="232276" y="579036"/>
                      <a:pt x="214374" y="592546"/>
                    </a:cubicBezTo>
                    <a:cubicBezTo>
                      <a:pt x="212604" y="593897"/>
                      <a:pt x="210210" y="594313"/>
                      <a:pt x="208025" y="593585"/>
                    </a:cubicBezTo>
                    <a:cubicBezTo>
                      <a:pt x="205943" y="592962"/>
                      <a:pt x="204278" y="591195"/>
                      <a:pt x="203549" y="589117"/>
                    </a:cubicBezTo>
                    <a:cubicBezTo>
                      <a:pt x="191996" y="552015"/>
                      <a:pt x="175031" y="536114"/>
                      <a:pt x="146825" y="536114"/>
                    </a:cubicBezTo>
                    <a:cubicBezTo>
                      <a:pt x="137666" y="536114"/>
                      <a:pt x="127466" y="537777"/>
                      <a:pt x="115497" y="540999"/>
                    </a:cubicBezTo>
                    <a:cubicBezTo>
                      <a:pt x="113311" y="541622"/>
                      <a:pt x="111022" y="541103"/>
                      <a:pt x="109252" y="539752"/>
                    </a:cubicBezTo>
                    <a:cubicBezTo>
                      <a:pt x="107483" y="538297"/>
                      <a:pt x="106546" y="536114"/>
                      <a:pt x="106754" y="533828"/>
                    </a:cubicBezTo>
                    <a:cubicBezTo>
                      <a:pt x="108628" y="508262"/>
                      <a:pt x="104881" y="490803"/>
                      <a:pt x="94889" y="479163"/>
                    </a:cubicBezTo>
                    <a:cubicBezTo>
                      <a:pt x="85001" y="467419"/>
                      <a:pt x="68348" y="460872"/>
                      <a:pt x="42745" y="458586"/>
                    </a:cubicBezTo>
                    <a:cubicBezTo>
                      <a:pt x="40455" y="458482"/>
                      <a:pt x="38477" y="457131"/>
                      <a:pt x="37332" y="455260"/>
                    </a:cubicBezTo>
                    <a:cubicBezTo>
                      <a:pt x="36187" y="453286"/>
                      <a:pt x="36083" y="450895"/>
                      <a:pt x="37020" y="448817"/>
                    </a:cubicBezTo>
                    <a:cubicBezTo>
                      <a:pt x="47845" y="425226"/>
                      <a:pt x="50447" y="407350"/>
                      <a:pt x="45243" y="392489"/>
                    </a:cubicBezTo>
                    <a:cubicBezTo>
                      <a:pt x="40038" y="377524"/>
                      <a:pt x="26924" y="365052"/>
                      <a:pt x="3818" y="353309"/>
                    </a:cubicBezTo>
                    <a:cubicBezTo>
                      <a:pt x="1841" y="352270"/>
                      <a:pt x="384" y="350399"/>
                      <a:pt x="71" y="348113"/>
                    </a:cubicBezTo>
                    <a:cubicBezTo>
                      <a:pt x="-241" y="345930"/>
                      <a:pt x="488" y="343748"/>
                      <a:pt x="2153" y="342189"/>
                    </a:cubicBezTo>
                    <a:cubicBezTo>
                      <a:pt x="20784" y="324002"/>
                      <a:pt x="29734" y="308205"/>
                      <a:pt x="30359" y="292304"/>
                    </a:cubicBezTo>
                    <a:cubicBezTo>
                      <a:pt x="30983" y="276404"/>
                      <a:pt x="23281" y="259879"/>
                      <a:pt x="6108" y="240341"/>
                    </a:cubicBezTo>
                    <a:cubicBezTo>
                      <a:pt x="4651" y="238679"/>
                      <a:pt x="4027" y="236392"/>
                      <a:pt x="4547" y="234210"/>
                    </a:cubicBezTo>
                    <a:cubicBezTo>
                      <a:pt x="5067" y="232027"/>
                      <a:pt x="6629" y="230261"/>
                      <a:pt x="8710" y="229325"/>
                    </a:cubicBezTo>
                    <a:cubicBezTo>
                      <a:pt x="32649" y="219556"/>
                      <a:pt x="46700" y="208228"/>
                      <a:pt x="52944" y="193887"/>
                    </a:cubicBezTo>
                    <a:cubicBezTo>
                      <a:pt x="59293" y="179545"/>
                      <a:pt x="58044" y="161566"/>
                      <a:pt x="48989" y="137351"/>
                    </a:cubicBezTo>
                    <a:cubicBezTo>
                      <a:pt x="48261" y="135272"/>
                      <a:pt x="48573" y="132882"/>
                      <a:pt x="49822" y="131011"/>
                    </a:cubicBezTo>
                    <a:cubicBezTo>
                      <a:pt x="51071" y="129141"/>
                      <a:pt x="53153" y="128101"/>
                      <a:pt x="55442" y="127998"/>
                    </a:cubicBezTo>
                    <a:cubicBezTo>
                      <a:pt x="105922" y="127478"/>
                      <a:pt x="124656" y="108563"/>
                      <a:pt x="124656" y="58159"/>
                    </a:cubicBezTo>
                    <a:cubicBezTo>
                      <a:pt x="124656" y="55873"/>
                      <a:pt x="125801" y="53794"/>
                      <a:pt x="127674" y="52443"/>
                    </a:cubicBezTo>
                    <a:cubicBezTo>
                      <a:pt x="129444" y="51196"/>
                      <a:pt x="131838" y="50885"/>
                      <a:pt x="133919" y="51612"/>
                    </a:cubicBezTo>
                    <a:cubicBezTo>
                      <a:pt x="147970" y="56600"/>
                      <a:pt x="159731" y="58991"/>
                      <a:pt x="170139" y="58991"/>
                    </a:cubicBezTo>
                    <a:cubicBezTo>
                      <a:pt x="195015" y="58991"/>
                      <a:pt x="212084" y="44025"/>
                      <a:pt x="225614" y="10250"/>
                    </a:cubicBezTo>
                    <a:cubicBezTo>
                      <a:pt x="226447" y="8171"/>
                      <a:pt x="228216" y="6612"/>
                      <a:pt x="230402" y="6092"/>
                    </a:cubicBezTo>
                    <a:cubicBezTo>
                      <a:pt x="232588" y="5573"/>
                      <a:pt x="234878" y="6196"/>
                      <a:pt x="236543" y="7651"/>
                    </a:cubicBezTo>
                    <a:cubicBezTo>
                      <a:pt x="254861" y="23656"/>
                      <a:pt x="270785" y="31346"/>
                      <a:pt x="285357" y="31346"/>
                    </a:cubicBezTo>
                    <a:cubicBezTo>
                      <a:pt x="301593" y="31346"/>
                      <a:pt x="317622" y="22097"/>
                      <a:pt x="335836" y="2247"/>
                    </a:cubicBezTo>
                    <a:cubicBezTo>
                      <a:pt x="337397" y="584"/>
                      <a:pt x="339687" y="-247"/>
                      <a:pt x="341872" y="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</a:pPr>
                <a:endParaRPr lang="zh-CN" altLang="en-US" sz="1463">
                  <a:cs typeface="+mn-ea"/>
                  <a:sym typeface="+mn-lt"/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7D71F877-724E-4E3B-AEC8-6F6CCDFE585D}"/>
                  </a:ext>
                </a:extLst>
              </p:cNvPr>
              <p:cNvSpPr txBox="1"/>
              <p:nvPr/>
            </p:nvSpPr>
            <p:spPr>
              <a:xfrm>
                <a:off x="5165513" y="2214153"/>
                <a:ext cx="1191993" cy="693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zh-CN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用户管理表</a:t>
                </a:r>
                <a:endPara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+mn-ea"/>
                    <a:sym typeface="+mn-lt"/>
                  </a:rPr>
                  <a:t>user</a:t>
                </a: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5F72414F-F20B-4987-94D8-54CD58C9FEDD}"/>
                </a:ext>
              </a:extLst>
            </p:cNvPr>
            <p:cNvSpPr txBox="1"/>
            <p:nvPr/>
          </p:nvSpPr>
          <p:spPr>
            <a:xfrm>
              <a:off x="7540126" y="2383766"/>
              <a:ext cx="1191993" cy="69310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单煤信息</a:t>
              </a:r>
              <a:r>
                <a:rPr lang="zh-CN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表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sym typeface="+mn-lt"/>
                </a:rPr>
                <a:t>coal_inplo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+mn-lt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5EBC9970-B12C-4CDB-9D41-43C1D3429894}"/>
                </a:ext>
              </a:extLst>
            </p:cNvPr>
            <p:cNvSpPr txBox="1"/>
            <p:nvPr/>
          </p:nvSpPr>
          <p:spPr>
            <a:xfrm>
              <a:off x="7844274" y="3732961"/>
              <a:ext cx="1191993" cy="69310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zh-CN" sz="180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单煤煤质</a:t>
              </a:r>
              <a:r>
                <a:rPr lang="zh-CN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表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sym typeface="+mn-lt"/>
                </a:rPr>
                <a:t>coal_</a:t>
              </a: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+mn-ea"/>
                  <a:sym typeface="+mn-lt"/>
                </a:rPr>
                <a:t> analysis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F22B7B01-7112-4665-A2FF-FECDDB8D10C1}"/>
                </a:ext>
              </a:extLst>
            </p:cNvPr>
            <p:cNvSpPr txBox="1"/>
            <p:nvPr/>
          </p:nvSpPr>
          <p:spPr>
            <a:xfrm>
              <a:off x="6340148" y="4554637"/>
              <a:ext cx="1191993" cy="69310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混煤信息</a:t>
              </a:r>
              <a:r>
                <a:rPr lang="zh-CN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表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+mn-ea"/>
                  <a:sym typeface="+mn-lt"/>
                </a:rPr>
                <a:t>mixed_analysis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001CE1DE-228D-4239-8765-D970001B93CC}"/>
                </a:ext>
              </a:extLst>
            </p:cNvPr>
            <p:cNvSpPr txBox="1"/>
            <p:nvPr/>
          </p:nvSpPr>
          <p:spPr>
            <a:xfrm>
              <a:off x="4848319" y="3710157"/>
              <a:ext cx="1191993" cy="69310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zh-CN" sz="180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配煤方案表</a:t>
              </a:r>
              <a:endPara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zh-CN" kern="1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rPr>
                <a:t>coal_scheme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43" name="标题 1">
            <a:extLst>
              <a:ext uri="{FF2B5EF4-FFF2-40B4-BE49-F238E27FC236}">
                <a16:creationId xmlns:a16="http://schemas.microsoft.com/office/drawing/2014/main" id="{E65097A8-7726-463D-89D5-701BD5D02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</p:spPr>
        <p:txBody>
          <a:bodyPr/>
          <a:lstStyle/>
          <a:p>
            <a:r>
              <a:rPr lang="en-US" altLang="zh-CN" sz="40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3.2 </a:t>
            </a:r>
            <a:r>
              <a:rPr lang="zh-CN" altLang="en-US" sz="40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模块实现及展示</a:t>
            </a:r>
          </a:p>
        </p:txBody>
      </p:sp>
      <p:pic>
        <p:nvPicPr>
          <p:cNvPr id="44" name="Picture 2" descr="See the source image">
            <a:extLst>
              <a:ext uri="{FF2B5EF4-FFF2-40B4-BE49-F238E27FC236}">
                <a16:creationId xmlns:a16="http://schemas.microsoft.com/office/drawing/2014/main" id="{95155CA1-541A-45D8-B9DC-BB2334227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842" y="373906"/>
            <a:ext cx="2196988" cy="51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组合 44">
            <a:extLst>
              <a:ext uri="{FF2B5EF4-FFF2-40B4-BE49-F238E27FC236}">
                <a16:creationId xmlns:a16="http://schemas.microsoft.com/office/drawing/2014/main" id="{1133D169-BEB2-43A3-A4F0-6E1535684088}"/>
              </a:ext>
            </a:extLst>
          </p:cNvPr>
          <p:cNvGrpSpPr/>
          <p:nvPr/>
        </p:nvGrpSpPr>
        <p:grpSpPr>
          <a:xfrm>
            <a:off x="-10321" y="6267399"/>
            <a:ext cx="9916321" cy="433389"/>
            <a:chOff x="0" y="5276059"/>
            <a:chExt cx="9916321" cy="433389"/>
          </a:xfrm>
        </p:grpSpPr>
        <p:sp>
          <p:nvSpPr>
            <p:cNvPr id="46" name="矩形 4">
              <a:extLst>
                <a:ext uri="{FF2B5EF4-FFF2-40B4-BE49-F238E27FC236}">
                  <a16:creationId xmlns:a16="http://schemas.microsoft.com/office/drawing/2014/main" id="{29F74B75-38AA-422F-BC5A-D3C13A66E52F}"/>
                </a:ext>
              </a:extLst>
            </p:cNvPr>
            <p:cNvSpPr/>
            <p:nvPr/>
          </p:nvSpPr>
          <p:spPr>
            <a:xfrm>
              <a:off x="0" y="5370992"/>
              <a:ext cx="9906000" cy="338456"/>
            </a:xfrm>
            <a:custGeom>
              <a:avLst/>
              <a:gdLst>
                <a:gd name="connsiteX0" fmla="*/ 0 w 12192000"/>
                <a:gd name="connsiteY0" fmla="*/ 0 h 660400"/>
                <a:gd name="connsiteX1" fmla="*/ 12192000 w 12192000"/>
                <a:gd name="connsiteY1" fmla="*/ 0 h 660400"/>
                <a:gd name="connsiteX2" fmla="*/ 12192000 w 12192000"/>
                <a:gd name="connsiteY2" fmla="*/ 660400 h 660400"/>
                <a:gd name="connsiteX3" fmla="*/ 0 w 12192000"/>
                <a:gd name="connsiteY3" fmla="*/ 660400 h 660400"/>
                <a:gd name="connsiteX4" fmla="*/ 0 w 12192000"/>
                <a:gd name="connsiteY4" fmla="*/ 0 h 660400"/>
                <a:gd name="connsiteX0" fmla="*/ 0 w 12192000"/>
                <a:gd name="connsiteY0" fmla="*/ 25400 h 685800"/>
                <a:gd name="connsiteX1" fmla="*/ 6096000 w 12192000"/>
                <a:gd name="connsiteY1" fmla="*/ 0 h 685800"/>
                <a:gd name="connsiteX2" fmla="*/ 12192000 w 12192000"/>
                <a:gd name="connsiteY2" fmla="*/ 25400 h 685800"/>
                <a:gd name="connsiteX3" fmla="*/ 12192000 w 12192000"/>
                <a:gd name="connsiteY3" fmla="*/ 685800 h 685800"/>
                <a:gd name="connsiteX4" fmla="*/ 0 w 12192000"/>
                <a:gd name="connsiteY4" fmla="*/ 685800 h 685800"/>
                <a:gd name="connsiteX5" fmla="*/ 0 w 12192000"/>
                <a:gd name="connsiteY5" fmla="*/ 25400 h 6858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091767 w 12192000"/>
                <a:gd name="connsiteY1" fmla="*/ 648423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660400">
                  <a:moveTo>
                    <a:pt x="0" y="0"/>
                  </a:moveTo>
                  <a:cubicBezTo>
                    <a:pt x="2061633" y="211667"/>
                    <a:pt x="5058834" y="-210944"/>
                    <a:pt x="6091767" y="648423"/>
                  </a:cubicBezTo>
                  <a:cubicBezTo>
                    <a:pt x="6849534" y="-122044"/>
                    <a:pt x="10189633" y="211667"/>
                    <a:pt x="12192000" y="0"/>
                  </a:cubicBezTo>
                  <a:lnTo>
                    <a:pt x="12192000" y="660400"/>
                  </a:lnTo>
                  <a:lnTo>
                    <a:pt x="0" y="660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B03D55AA-4321-4DFF-AFD6-C8B605329753}"/>
                </a:ext>
              </a:extLst>
            </p:cNvPr>
            <p:cNvSpPr/>
            <p:nvPr/>
          </p:nvSpPr>
          <p:spPr>
            <a:xfrm>
              <a:off x="2" y="5276059"/>
              <a:ext cx="9916319" cy="423070"/>
            </a:xfrm>
            <a:custGeom>
              <a:avLst/>
              <a:gdLst>
                <a:gd name="connsiteX0" fmla="*/ 0 w 12230100"/>
                <a:gd name="connsiteY0" fmla="*/ 38100 h 38100"/>
                <a:gd name="connsiteX1" fmla="*/ 12204700 w 12230100"/>
                <a:gd name="connsiteY1" fmla="*/ 0 h 38100"/>
                <a:gd name="connsiteX2" fmla="*/ 12230100 w 12230100"/>
                <a:gd name="connsiteY2" fmla="*/ 0 h 38100"/>
                <a:gd name="connsiteX0" fmla="*/ 0 w 12204700"/>
                <a:gd name="connsiteY0" fmla="*/ 38100 h 38100"/>
                <a:gd name="connsiteX1" fmla="*/ 12204700 w 12204700"/>
                <a:gd name="connsiteY1" fmla="*/ 0 h 38100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104084 h 827984"/>
                <a:gd name="connsiteX1" fmla="*/ 6172200 w 12204700"/>
                <a:gd name="connsiteY1" fmla="*/ 827984 h 827984"/>
                <a:gd name="connsiteX2" fmla="*/ 12204700 w 12204700"/>
                <a:gd name="connsiteY2" fmla="*/ 65984 h 827984"/>
                <a:gd name="connsiteX0" fmla="*/ 0 w 12204700"/>
                <a:gd name="connsiteY0" fmla="*/ 83451 h 858151"/>
                <a:gd name="connsiteX1" fmla="*/ 6146800 w 12204700"/>
                <a:gd name="connsiteY1" fmla="*/ 858151 h 858151"/>
                <a:gd name="connsiteX2" fmla="*/ 12204700 w 12204700"/>
                <a:gd name="connsiteY2" fmla="*/ 45351 h 858151"/>
                <a:gd name="connsiteX0" fmla="*/ 0 w 12204700"/>
                <a:gd name="connsiteY0" fmla="*/ 38100 h 812800"/>
                <a:gd name="connsiteX1" fmla="*/ 6146800 w 12204700"/>
                <a:gd name="connsiteY1" fmla="*/ 812800 h 812800"/>
                <a:gd name="connsiteX2" fmla="*/ 12204700 w 12204700"/>
                <a:gd name="connsiteY2" fmla="*/ 0 h 812800"/>
                <a:gd name="connsiteX0" fmla="*/ 0 w 12204700"/>
                <a:gd name="connsiteY0" fmla="*/ 38100 h 825500"/>
                <a:gd name="connsiteX1" fmla="*/ 6172200 w 12204700"/>
                <a:gd name="connsiteY1" fmla="*/ 825500 h 825500"/>
                <a:gd name="connsiteX2" fmla="*/ 12204700 w 12204700"/>
                <a:gd name="connsiteY2" fmla="*/ 0 h 825500"/>
                <a:gd name="connsiteX0" fmla="*/ 0 w 12204700"/>
                <a:gd name="connsiteY0" fmla="*/ 38100 h 825500"/>
                <a:gd name="connsiteX1" fmla="*/ 6104466 w 12204700"/>
                <a:gd name="connsiteY1" fmla="*/ 825500 h 825500"/>
                <a:gd name="connsiteX2" fmla="*/ 12204700 w 12204700"/>
                <a:gd name="connsiteY2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04700" h="825500">
                  <a:moveTo>
                    <a:pt x="0" y="38100"/>
                  </a:moveTo>
                  <a:cubicBezTo>
                    <a:pt x="2171700" y="148167"/>
                    <a:pt x="5126566" y="-402167"/>
                    <a:pt x="6104466" y="825500"/>
                  </a:cubicBezTo>
                  <a:cubicBezTo>
                    <a:pt x="6934199" y="-419100"/>
                    <a:pt x="10193867" y="254000"/>
                    <a:pt x="12204700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6122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B695499-DC05-4F3D-A8D9-44914EC13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  <a:pPr/>
              <a:t>14</a:t>
            </a:fld>
            <a:endParaRPr lang="zh-CN" altLang="en-US"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DF797C3-D1D5-4489-A0EF-70C9721EA1F3}"/>
              </a:ext>
            </a:extLst>
          </p:cNvPr>
          <p:cNvGrpSpPr/>
          <p:nvPr/>
        </p:nvGrpSpPr>
        <p:grpSpPr>
          <a:xfrm>
            <a:off x="1214642" y="1625370"/>
            <a:ext cx="7029384" cy="3963240"/>
            <a:chOff x="1214642" y="1625370"/>
            <a:chExt cx="7029384" cy="3963240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057FA775-1DDB-43B7-9BE5-D06AD7A3EB2C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1641332" y="4606115"/>
              <a:ext cx="5468198" cy="10269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8098F75B-4283-458A-8141-A1FC8F387B77}"/>
                </a:ext>
              </a:extLst>
            </p:cNvPr>
            <p:cNvCxnSpPr>
              <a:cxnSpLocks/>
            </p:cNvCxnSpPr>
            <p:nvPr/>
          </p:nvCxnSpPr>
          <p:spPr>
            <a:xfrm>
              <a:off x="1642738" y="2431039"/>
              <a:ext cx="5443855" cy="969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1AA0944F-7A25-4683-9A94-D7725FD913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86593" y="2440732"/>
              <a:ext cx="1157433" cy="2175696"/>
            </a:xfrm>
            <a:custGeom>
              <a:avLst/>
              <a:gdLst>
                <a:gd name="connsiteX0" fmla="*/ 0 w 2412000"/>
                <a:gd name="connsiteY0" fmla="*/ 1206000 h 2412000"/>
                <a:gd name="connsiteX1" fmla="*/ 1206000 w 2412000"/>
                <a:gd name="connsiteY1" fmla="*/ 0 h 2412000"/>
                <a:gd name="connsiteX2" fmla="*/ 2412000 w 2412000"/>
                <a:gd name="connsiteY2" fmla="*/ 1206000 h 2412000"/>
                <a:gd name="connsiteX3" fmla="*/ 1206000 w 2412000"/>
                <a:gd name="connsiteY3" fmla="*/ 2412000 h 2412000"/>
                <a:gd name="connsiteX4" fmla="*/ 0 w 2412000"/>
                <a:gd name="connsiteY4" fmla="*/ 1206000 h 2412000"/>
                <a:gd name="connsiteX0" fmla="*/ 0 w 2412000"/>
                <a:gd name="connsiteY0" fmla="*/ 1206000 h 2412000"/>
                <a:gd name="connsiteX1" fmla="*/ 1206000 w 2412000"/>
                <a:gd name="connsiteY1" fmla="*/ 0 h 2412000"/>
                <a:gd name="connsiteX2" fmla="*/ 2412000 w 2412000"/>
                <a:gd name="connsiteY2" fmla="*/ 1206000 h 2412000"/>
                <a:gd name="connsiteX3" fmla="*/ 1206000 w 2412000"/>
                <a:gd name="connsiteY3" fmla="*/ 2412000 h 2412000"/>
                <a:gd name="connsiteX4" fmla="*/ 91440 w 2412000"/>
                <a:gd name="connsiteY4" fmla="*/ 1297440 h 2412000"/>
                <a:gd name="connsiteX0" fmla="*/ 0 w 2412000"/>
                <a:gd name="connsiteY0" fmla="*/ 1206000 h 2590271"/>
                <a:gd name="connsiteX1" fmla="*/ 1206000 w 2412000"/>
                <a:gd name="connsiteY1" fmla="*/ 0 h 2590271"/>
                <a:gd name="connsiteX2" fmla="*/ 2412000 w 2412000"/>
                <a:gd name="connsiteY2" fmla="*/ 1206000 h 2590271"/>
                <a:gd name="connsiteX3" fmla="*/ 1206000 w 2412000"/>
                <a:gd name="connsiteY3" fmla="*/ 2412000 h 2590271"/>
                <a:gd name="connsiteX4" fmla="*/ 1234440 w 2412000"/>
                <a:gd name="connsiteY4" fmla="*/ 2211840 h 2590271"/>
                <a:gd name="connsiteX0" fmla="*/ 57864 w 1314164"/>
                <a:gd name="connsiteY0" fmla="*/ 349473 h 2927544"/>
                <a:gd name="connsiteX1" fmla="*/ 108164 w 1314164"/>
                <a:gd name="connsiteY1" fmla="*/ 337273 h 2927544"/>
                <a:gd name="connsiteX2" fmla="*/ 1314164 w 1314164"/>
                <a:gd name="connsiteY2" fmla="*/ 1543273 h 2927544"/>
                <a:gd name="connsiteX3" fmla="*/ 108164 w 1314164"/>
                <a:gd name="connsiteY3" fmla="*/ 2749273 h 2927544"/>
                <a:gd name="connsiteX4" fmla="*/ 136604 w 1314164"/>
                <a:gd name="connsiteY4" fmla="*/ 2549113 h 2927544"/>
                <a:gd name="connsiteX0" fmla="*/ 51066 w 1307366"/>
                <a:gd name="connsiteY0" fmla="*/ 0 h 2578071"/>
                <a:gd name="connsiteX1" fmla="*/ 1307366 w 1307366"/>
                <a:gd name="connsiteY1" fmla="*/ 1193800 h 2578071"/>
                <a:gd name="connsiteX2" fmla="*/ 101366 w 1307366"/>
                <a:gd name="connsiteY2" fmla="*/ 2399800 h 2578071"/>
                <a:gd name="connsiteX3" fmla="*/ 129806 w 1307366"/>
                <a:gd name="connsiteY3" fmla="*/ 2199640 h 2578071"/>
                <a:gd name="connsiteX0" fmla="*/ 67354 w 1323654"/>
                <a:gd name="connsiteY0" fmla="*/ 0 h 2708090"/>
                <a:gd name="connsiteX1" fmla="*/ 1323654 w 1323654"/>
                <a:gd name="connsiteY1" fmla="*/ 1193800 h 2708090"/>
                <a:gd name="connsiteX2" fmla="*/ 117654 w 1323654"/>
                <a:gd name="connsiteY2" fmla="*/ 2399800 h 2708090"/>
                <a:gd name="connsiteX3" fmla="*/ 107994 w 1323654"/>
                <a:gd name="connsiteY3" fmla="*/ 2402840 h 2708090"/>
                <a:gd name="connsiteX0" fmla="*/ 0 w 1256300"/>
                <a:gd name="connsiteY0" fmla="*/ 0 h 2399800"/>
                <a:gd name="connsiteX1" fmla="*/ 1256300 w 1256300"/>
                <a:gd name="connsiteY1" fmla="*/ 1193800 h 2399800"/>
                <a:gd name="connsiteX2" fmla="*/ 50300 w 1256300"/>
                <a:gd name="connsiteY2" fmla="*/ 2399800 h 2399800"/>
                <a:gd name="connsiteX0" fmla="*/ 0 w 1256300"/>
                <a:gd name="connsiteY0" fmla="*/ 0 h 2399800"/>
                <a:gd name="connsiteX1" fmla="*/ 1256300 w 1256300"/>
                <a:gd name="connsiteY1" fmla="*/ 1193800 h 2399800"/>
                <a:gd name="connsiteX2" fmla="*/ 50300 w 1256300"/>
                <a:gd name="connsiteY2" fmla="*/ 2399800 h 2399800"/>
                <a:gd name="connsiteX0" fmla="*/ 0 w 1256300"/>
                <a:gd name="connsiteY0" fmla="*/ 0 h 2426818"/>
                <a:gd name="connsiteX1" fmla="*/ 1256300 w 1256300"/>
                <a:gd name="connsiteY1" fmla="*/ 1193800 h 2426818"/>
                <a:gd name="connsiteX2" fmla="*/ 50300 w 1256300"/>
                <a:gd name="connsiteY2" fmla="*/ 2399800 h 2426818"/>
                <a:gd name="connsiteX0" fmla="*/ 0 w 1256300"/>
                <a:gd name="connsiteY0" fmla="*/ 0 h 2426818"/>
                <a:gd name="connsiteX1" fmla="*/ 1256300 w 1256300"/>
                <a:gd name="connsiteY1" fmla="*/ 1193800 h 2426818"/>
                <a:gd name="connsiteX2" fmla="*/ 50300 w 1256300"/>
                <a:gd name="connsiteY2" fmla="*/ 2399800 h 2426818"/>
                <a:gd name="connsiteX0" fmla="*/ 0 w 1257858"/>
                <a:gd name="connsiteY0" fmla="*/ 0 h 2426818"/>
                <a:gd name="connsiteX1" fmla="*/ 1256300 w 1257858"/>
                <a:gd name="connsiteY1" fmla="*/ 1193800 h 2426818"/>
                <a:gd name="connsiteX2" fmla="*/ 50300 w 1257858"/>
                <a:gd name="connsiteY2" fmla="*/ 2399800 h 2426818"/>
                <a:gd name="connsiteX0" fmla="*/ 0 w 1257858"/>
                <a:gd name="connsiteY0" fmla="*/ 0 h 2399800"/>
                <a:gd name="connsiteX1" fmla="*/ 1256300 w 1257858"/>
                <a:gd name="connsiteY1" fmla="*/ 1193800 h 2399800"/>
                <a:gd name="connsiteX2" fmla="*/ 50300 w 1257858"/>
                <a:gd name="connsiteY2" fmla="*/ 2399800 h 2399800"/>
                <a:gd name="connsiteX0" fmla="*/ 0 w 1257858"/>
                <a:gd name="connsiteY0" fmla="*/ 0 h 2399800"/>
                <a:gd name="connsiteX1" fmla="*/ 1256300 w 1257858"/>
                <a:gd name="connsiteY1" fmla="*/ 1193800 h 2399800"/>
                <a:gd name="connsiteX2" fmla="*/ 50300 w 1257858"/>
                <a:gd name="connsiteY2" fmla="*/ 2399800 h 2399800"/>
                <a:gd name="connsiteX0" fmla="*/ 0 w 1256300"/>
                <a:gd name="connsiteY0" fmla="*/ 0 h 2399800"/>
                <a:gd name="connsiteX1" fmla="*/ 1256300 w 1256300"/>
                <a:gd name="connsiteY1" fmla="*/ 1193800 h 2399800"/>
                <a:gd name="connsiteX2" fmla="*/ 50300 w 1256300"/>
                <a:gd name="connsiteY2" fmla="*/ 2399800 h 2399800"/>
                <a:gd name="connsiteX0" fmla="*/ 0 w 1261998"/>
                <a:gd name="connsiteY0" fmla="*/ 17209 h 2417009"/>
                <a:gd name="connsiteX1" fmla="*/ 1256300 w 1261998"/>
                <a:gd name="connsiteY1" fmla="*/ 1211009 h 2417009"/>
                <a:gd name="connsiteX2" fmla="*/ 50300 w 1261998"/>
                <a:gd name="connsiteY2" fmla="*/ 2417009 h 2417009"/>
                <a:gd name="connsiteX0" fmla="*/ 0 w 1257301"/>
                <a:gd name="connsiteY0" fmla="*/ 0 h 2399800"/>
                <a:gd name="connsiteX1" fmla="*/ 1256300 w 1257301"/>
                <a:gd name="connsiteY1" fmla="*/ 1193800 h 2399800"/>
                <a:gd name="connsiteX2" fmla="*/ 50300 w 1257301"/>
                <a:gd name="connsiteY2" fmla="*/ 2399800 h 2399800"/>
                <a:gd name="connsiteX0" fmla="*/ 0 w 1256364"/>
                <a:gd name="connsiteY0" fmla="*/ 0 h 2399800"/>
                <a:gd name="connsiteX1" fmla="*/ 1256300 w 1256364"/>
                <a:gd name="connsiteY1" fmla="*/ 1193800 h 2399800"/>
                <a:gd name="connsiteX2" fmla="*/ 50300 w 1256364"/>
                <a:gd name="connsiteY2" fmla="*/ 2399800 h 2399800"/>
                <a:gd name="connsiteX0" fmla="*/ 0 w 1256364"/>
                <a:gd name="connsiteY0" fmla="*/ 0 h 2399800"/>
                <a:gd name="connsiteX1" fmla="*/ 1256300 w 1256364"/>
                <a:gd name="connsiteY1" fmla="*/ 1193800 h 2399800"/>
                <a:gd name="connsiteX2" fmla="*/ 50300 w 1256364"/>
                <a:gd name="connsiteY2" fmla="*/ 2399800 h 2399800"/>
                <a:gd name="connsiteX0" fmla="*/ 0 w 1256364"/>
                <a:gd name="connsiteY0" fmla="*/ 0 h 2399800"/>
                <a:gd name="connsiteX1" fmla="*/ 1256300 w 1256364"/>
                <a:gd name="connsiteY1" fmla="*/ 1193800 h 2399800"/>
                <a:gd name="connsiteX2" fmla="*/ 50300 w 1256364"/>
                <a:gd name="connsiteY2" fmla="*/ 2399800 h 2399800"/>
                <a:gd name="connsiteX0" fmla="*/ 0 w 1256314"/>
                <a:gd name="connsiteY0" fmla="*/ 0 h 2359160"/>
                <a:gd name="connsiteX1" fmla="*/ 1256300 w 1256314"/>
                <a:gd name="connsiteY1" fmla="*/ 1193800 h 2359160"/>
                <a:gd name="connsiteX2" fmla="*/ 24900 w 1256314"/>
                <a:gd name="connsiteY2" fmla="*/ 2359160 h 2359160"/>
                <a:gd name="connsiteX0" fmla="*/ 0 w 1256413"/>
                <a:gd name="connsiteY0" fmla="*/ 0 h 2359160"/>
                <a:gd name="connsiteX1" fmla="*/ 1256300 w 1256413"/>
                <a:gd name="connsiteY1" fmla="*/ 1193800 h 2359160"/>
                <a:gd name="connsiteX2" fmla="*/ 24900 w 1256413"/>
                <a:gd name="connsiteY2" fmla="*/ 2359160 h 2359160"/>
                <a:gd name="connsiteX0" fmla="*/ 0 w 1256327"/>
                <a:gd name="connsiteY0" fmla="*/ 0 h 2359160"/>
                <a:gd name="connsiteX1" fmla="*/ 1256300 w 1256327"/>
                <a:gd name="connsiteY1" fmla="*/ 1193800 h 2359160"/>
                <a:gd name="connsiteX2" fmla="*/ 24900 w 1256327"/>
                <a:gd name="connsiteY2" fmla="*/ 2359160 h 2359160"/>
                <a:gd name="connsiteX0" fmla="*/ 0 w 1256327"/>
                <a:gd name="connsiteY0" fmla="*/ 0 h 2359160"/>
                <a:gd name="connsiteX1" fmla="*/ 1256300 w 1256327"/>
                <a:gd name="connsiteY1" fmla="*/ 1193800 h 2359160"/>
                <a:gd name="connsiteX2" fmla="*/ 24900 w 1256327"/>
                <a:gd name="connsiteY2" fmla="*/ 2359160 h 2359160"/>
                <a:gd name="connsiteX0" fmla="*/ 0 w 1256327"/>
                <a:gd name="connsiteY0" fmla="*/ 0 h 2359160"/>
                <a:gd name="connsiteX1" fmla="*/ 1256300 w 1256327"/>
                <a:gd name="connsiteY1" fmla="*/ 1193800 h 2359160"/>
                <a:gd name="connsiteX2" fmla="*/ 24900 w 1256327"/>
                <a:gd name="connsiteY2" fmla="*/ 2359160 h 2359160"/>
                <a:gd name="connsiteX0" fmla="*/ 0 w 1256523"/>
                <a:gd name="connsiteY0" fmla="*/ 0 h 2359160"/>
                <a:gd name="connsiteX1" fmla="*/ 1256300 w 1256523"/>
                <a:gd name="connsiteY1" fmla="*/ 1193800 h 2359160"/>
                <a:gd name="connsiteX2" fmla="*/ 24900 w 1256523"/>
                <a:gd name="connsiteY2" fmla="*/ 2359160 h 2359160"/>
                <a:gd name="connsiteX0" fmla="*/ 0 w 1256480"/>
                <a:gd name="connsiteY0" fmla="*/ 0 h 2359160"/>
                <a:gd name="connsiteX1" fmla="*/ 1256300 w 1256480"/>
                <a:gd name="connsiteY1" fmla="*/ 1193800 h 2359160"/>
                <a:gd name="connsiteX2" fmla="*/ 24900 w 1256480"/>
                <a:gd name="connsiteY2" fmla="*/ 2359160 h 2359160"/>
                <a:gd name="connsiteX0" fmla="*/ 0 w 1256488"/>
                <a:gd name="connsiteY0" fmla="*/ 0 h 2359213"/>
                <a:gd name="connsiteX1" fmla="*/ 1256300 w 1256488"/>
                <a:gd name="connsiteY1" fmla="*/ 1193800 h 2359213"/>
                <a:gd name="connsiteX2" fmla="*/ 24900 w 1256488"/>
                <a:gd name="connsiteY2" fmla="*/ 2359160 h 2359213"/>
                <a:gd name="connsiteX0" fmla="*/ 0 w 1256931"/>
                <a:gd name="connsiteY0" fmla="*/ 0 h 2359213"/>
                <a:gd name="connsiteX1" fmla="*/ 1256300 w 1256931"/>
                <a:gd name="connsiteY1" fmla="*/ 1193800 h 2359213"/>
                <a:gd name="connsiteX2" fmla="*/ 24900 w 1256931"/>
                <a:gd name="connsiteY2" fmla="*/ 2359160 h 2359213"/>
                <a:gd name="connsiteX0" fmla="*/ 0 w 1256786"/>
                <a:gd name="connsiteY0" fmla="*/ 0 h 2359213"/>
                <a:gd name="connsiteX1" fmla="*/ 1256300 w 1256786"/>
                <a:gd name="connsiteY1" fmla="*/ 1193800 h 2359213"/>
                <a:gd name="connsiteX2" fmla="*/ 24900 w 1256786"/>
                <a:gd name="connsiteY2" fmla="*/ 2359160 h 2359213"/>
                <a:gd name="connsiteX0" fmla="*/ 0 w 1256488"/>
                <a:gd name="connsiteY0" fmla="*/ 0 h 2359222"/>
                <a:gd name="connsiteX1" fmla="*/ 1256300 w 1256488"/>
                <a:gd name="connsiteY1" fmla="*/ 1193800 h 2359222"/>
                <a:gd name="connsiteX2" fmla="*/ 24900 w 1256488"/>
                <a:gd name="connsiteY2" fmla="*/ 2359160 h 2359222"/>
                <a:gd name="connsiteX0" fmla="*/ 0 w 1256488"/>
                <a:gd name="connsiteY0" fmla="*/ 0 h 2359207"/>
                <a:gd name="connsiteX1" fmla="*/ 1256300 w 1256488"/>
                <a:gd name="connsiteY1" fmla="*/ 1193800 h 2359207"/>
                <a:gd name="connsiteX2" fmla="*/ 24900 w 1256488"/>
                <a:gd name="connsiteY2" fmla="*/ 2359160 h 235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6488" h="2359207">
                  <a:moveTo>
                    <a:pt x="0" y="0"/>
                  </a:moveTo>
                  <a:cubicBezTo>
                    <a:pt x="464929" y="7408"/>
                    <a:pt x="1241433" y="325643"/>
                    <a:pt x="1256300" y="1193800"/>
                  </a:cubicBezTo>
                  <a:cubicBezTo>
                    <a:pt x="1271167" y="2061957"/>
                    <a:pt x="401500" y="2363560"/>
                    <a:pt x="24900" y="2359160"/>
                  </a:cubicBezTo>
                </a:path>
              </a:pathLst>
            </a:custGeom>
            <a:no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79982457-6CE6-4D25-8573-F300D48CB6F3}"/>
                </a:ext>
              </a:extLst>
            </p:cNvPr>
            <p:cNvGrpSpPr/>
            <p:nvPr/>
          </p:nvGrpSpPr>
          <p:grpSpPr>
            <a:xfrm>
              <a:off x="1214642" y="3915832"/>
              <a:ext cx="2387505" cy="1512244"/>
              <a:chOff x="1652682" y="3922863"/>
              <a:chExt cx="3060194" cy="1861082"/>
            </a:xfrm>
          </p:grpSpPr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43CB027C-64C9-4C31-907E-713308ED0093}"/>
                  </a:ext>
                </a:extLst>
              </p:cNvPr>
              <p:cNvSpPr/>
              <p:nvPr/>
            </p:nvSpPr>
            <p:spPr>
              <a:xfrm>
                <a:off x="1652682" y="3922863"/>
                <a:ext cx="3060194" cy="464763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solidFill>
                      <a:prstClr val="black"/>
                    </a:solidFill>
                    <a:ea typeface="宋体" panose="02010600030101010101" pitchFamily="2" charset="-122"/>
                    <a:cs typeface="+mn-ea"/>
                    <a:sym typeface="+mn-lt"/>
                  </a:rPr>
                  <a:t>成本分析及方案对比</a:t>
                </a: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89945DBA-3B29-48DA-9328-4F8311684906}"/>
                  </a:ext>
                </a:extLst>
              </p:cNvPr>
              <p:cNvSpPr/>
              <p:nvPr/>
            </p:nvSpPr>
            <p:spPr>
              <a:xfrm>
                <a:off x="2272378" y="4911270"/>
                <a:ext cx="1800000" cy="872675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en-US" altLang="zh-CN" sz="1625" dirty="0">
                    <a:cs typeface="+mn-ea"/>
                    <a:sym typeface="+mn-lt"/>
                  </a:rPr>
                  <a:t>5</a:t>
                </a:r>
                <a:endParaRPr lang="zh-CN" altLang="en-US" sz="1625" dirty="0">
                  <a:cs typeface="+mn-ea"/>
                  <a:sym typeface="+mn-lt"/>
                </a:endParaRPr>
              </a:p>
            </p:txBody>
          </p: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04F61193-635B-413F-B299-B7303942C30B}"/>
                  </a:ext>
                </a:extLst>
              </p:cNvPr>
              <p:cNvGrpSpPr/>
              <p:nvPr/>
            </p:nvGrpSpPr>
            <p:grpSpPr>
              <a:xfrm>
                <a:off x="3064378" y="4660667"/>
                <a:ext cx="216000" cy="216000"/>
                <a:chOff x="1018737" y="4652049"/>
                <a:chExt cx="216000" cy="216000"/>
              </a:xfrm>
            </p:grpSpPr>
            <p:sp>
              <p:nvSpPr>
                <p:cNvPr id="77" name="任意多边形: 形状 76">
                  <a:extLst>
                    <a:ext uri="{FF2B5EF4-FFF2-40B4-BE49-F238E27FC236}">
                      <a16:creationId xmlns:a16="http://schemas.microsoft.com/office/drawing/2014/main" id="{FBBD30B8-3CAF-48BC-8F06-4F3EC32CCB9F}"/>
                    </a:ext>
                  </a:extLst>
                </p:cNvPr>
                <p:cNvSpPr/>
                <p:nvPr/>
              </p:nvSpPr>
              <p:spPr>
                <a:xfrm>
                  <a:off x="1018737" y="4652049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3" name="任意多边形: 形状 12">
                  <a:extLst>
                    <a:ext uri="{FF2B5EF4-FFF2-40B4-BE49-F238E27FC236}">
                      <a16:creationId xmlns:a16="http://schemas.microsoft.com/office/drawing/2014/main" id="{BDB38FA4-2903-424E-9836-2F60B5C1EBBA}"/>
                    </a:ext>
                  </a:extLst>
                </p:cNvPr>
                <p:cNvSpPr/>
                <p:nvPr/>
              </p:nvSpPr>
              <p:spPr>
                <a:xfrm>
                  <a:off x="1045305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4" name="任意多边形: 形状 13">
                  <a:extLst>
                    <a:ext uri="{FF2B5EF4-FFF2-40B4-BE49-F238E27FC236}">
                      <a16:creationId xmlns:a16="http://schemas.microsoft.com/office/drawing/2014/main" id="{B08D455F-4FC0-4306-AD96-84C130D190E1}"/>
                    </a:ext>
                  </a:extLst>
                </p:cNvPr>
                <p:cNvSpPr/>
                <p:nvPr/>
              </p:nvSpPr>
              <p:spPr>
                <a:xfrm>
                  <a:off x="1071873" y="4705185"/>
                  <a:ext cx="109729" cy="1097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80" name="椭圆 3">
                  <a:extLst>
                    <a:ext uri="{FF2B5EF4-FFF2-40B4-BE49-F238E27FC236}">
                      <a16:creationId xmlns:a16="http://schemas.microsoft.com/office/drawing/2014/main" id="{C7CA4883-C049-4541-BEF0-14803476A65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2"/>
                  <a:ext cx="56593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4A31C0E0-BA3C-4C94-9FB2-3FAA89482683}"/>
                </a:ext>
              </a:extLst>
            </p:cNvPr>
            <p:cNvGrpSpPr/>
            <p:nvPr/>
          </p:nvGrpSpPr>
          <p:grpSpPr>
            <a:xfrm>
              <a:off x="3738264" y="3906144"/>
              <a:ext cx="2468974" cy="1245504"/>
              <a:chOff x="4097295" y="4005938"/>
              <a:chExt cx="2680275" cy="1364696"/>
            </a:xfrm>
          </p:grpSpPr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12624816-FB6D-4AE6-955B-EED221E1B2A0}"/>
                  </a:ext>
                </a:extLst>
              </p:cNvPr>
              <p:cNvSpPr/>
              <p:nvPr/>
            </p:nvSpPr>
            <p:spPr>
              <a:xfrm>
                <a:off x="5078570" y="5019932"/>
                <a:ext cx="604537" cy="350702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1625" dirty="0">
                    <a:cs typeface="+mn-ea"/>
                    <a:sym typeface="+mn-lt"/>
                  </a:rPr>
                  <a:t>4</a:t>
                </a:r>
                <a:endParaRPr lang="zh-CN" altLang="en-US" sz="1625" dirty="0">
                  <a:cs typeface="+mn-ea"/>
                  <a:sym typeface="+mn-lt"/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B9989EB5-BF56-4F20-8E58-E91C9465A1A5}"/>
                  </a:ext>
                </a:extLst>
              </p:cNvPr>
              <p:cNvSpPr/>
              <p:nvPr/>
            </p:nvSpPr>
            <p:spPr>
              <a:xfrm>
                <a:off x="4097295" y="4005938"/>
                <a:ext cx="2680275" cy="561671"/>
              </a:xfrm>
              <a:prstGeom prst="rect">
                <a:avLst/>
              </a:prstGeom>
            </p:spPr>
            <p:txBody>
              <a:bodyPr wrap="square">
                <a:normAutofit fontScale="92500"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solidFill>
                      <a:prstClr val="black"/>
                    </a:solidFill>
                    <a:ea typeface="宋体" panose="02010600030101010101" pitchFamily="2" charset="-122"/>
                    <a:cs typeface="+mn-ea"/>
                    <a:sym typeface="+mn-lt"/>
                  </a:rPr>
                  <a:t>标准检查和方案初始化</a:t>
                </a:r>
                <a:endParaRPr lang="en-US" altLang="zh-CN" b="1" dirty="0">
                  <a:solidFill>
                    <a:prstClr val="black"/>
                  </a:solidFill>
                  <a:ea typeface="宋体" panose="02010600030101010101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A8223DC2-1055-4F35-BB8E-D27701AAF265}"/>
                  </a:ext>
                </a:extLst>
              </p:cNvPr>
              <p:cNvGrpSpPr/>
              <p:nvPr/>
            </p:nvGrpSpPr>
            <p:grpSpPr>
              <a:xfrm>
                <a:off x="5293168" y="4658646"/>
                <a:ext cx="216000" cy="216000"/>
                <a:chOff x="1018735" y="4652050"/>
                <a:chExt cx="216000" cy="216000"/>
              </a:xfrm>
            </p:grpSpPr>
            <p:sp>
              <p:nvSpPr>
                <p:cNvPr id="95" name="任意多边形: 形状 94">
                  <a:extLst>
                    <a:ext uri="{FF2B5EF4-FFF2-40B4-BE49-F238E27FC236}">
                      <a16:creationId xmlns:a16="http://schemas.microsoft.com/office/drawing/2014/main" id="{3AFFE81C-7937-452D-97C5-ED6CDDB3130F}"/>
                    </a:ext>
                  </a:extLst>
                </p:cNvPr>
                <p:cNvSpPr/>
                <p:nvPr/>
              </p:nvSpPr>
              <p:spPr>
                <a:xfrm>
                  <a:off x="1018735" y="4652050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任意多边形: 形状 95">
                  <a:extLst>
                    <a:ext uri="{FF2B5EF4-FFF2-40B4-BE49-F238E27FC236}">
                      <a16:creationId xmlns:a16="http://schemas.microsoft.com/office/drawing/2014/main" id="{54A7D174-CBE8-4344-AB0A-2ECEF7EBD334}"/>
                    </a:ext>
                  </a:extLst>
                </p:cNvPr>
                <p:cNvSpPr/>
                <p:nvPr/>
              </p:nvSpPr>
              <p:spPr>
                <a:xfrm>
                  <a:off x="1045304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97" name="任意多边形: 形状 96">
                  <a:extLst>
                    <a:ext uri="{FF2B5EF4-FFF2-40B4-BE49-F238E27FC236}">
                      <a16:creationId xmlns:a16="http://schemas.microsoft.com/office/drawing/2014/main" id="{70D485C9-FE1A-4754-830F-1D107551B300}"/>
                    </a:ext>
                  </a:extLst>
                </p:cNvPr>
                <p:cNvSpPr/>
                <p:nvPr/>
              </p:nvSpPr>
              <p:spPr>
                <a:xfrm>
                  <a:off x="1071874" y="4705185"/>
                  <a:ext cx="109729" cy="10972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98" name="椭圆 3">
                  <a:extLst>
                    <a:ext uri="{FF2B5EF4-FFF2-40B4-BE49-F238E27FC236}">
                      <a16:creationId xmlns:a16="http://schemas.microsoft.com/office/drawing/2014/main" id="{07B2E290-0C97-4E82-9799-5541F24FF67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3"/>
                  <a:ext cx="56595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2B5CD490-E806-47A8-B795-A3F2FBE19AB0}"/>
                </a:ext>
              </a:extLst>
            </p:cNvPr>
            <p:cNvGrpSpPr/>
            <p:nvPr/>
          </p:nvGrpSpPr>
          <p:grpSpPr>
            <a:xfrm>
              <a:off x="6180941" y="3806018"/>
              <a:ext cx="1671926" cy="1782592"/>
              <a:chOff x="6675098" y="3840020"/>
              <a:chExt cx="1815014" cy="1953180"/>
            </a:xfrm>
          </p:grpSpPr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B45E8D7D-84A9-48F7-8EF2-B9FAD9D16AA5}"/>
                  </a:ext>
                </a:extLst>
              </p:cNvPr>
              <p:cNvSpPr/>
              <p:nvPr/>
            </p:nvSpPr>
            <p:spPr>
              <a:xfrm>
                <a:off x="6675098" y="4920525"/>
                <a:ext cx="1800000" cy="872675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lvl="0" algn="ctr">
                  <a:lnSpc>
                    <a:spcPct val="130000"/>
                  </a:lnSpc>
                  <a:defRPr/>
                </a:pPr>
                <a:r>
                  <a:rPr lang="en-US" altLang="zh-CN" sz="1625" dirty="0">
                    <a:solidFill>
                      <a:prstClr val="black"/>
                    </a:solidFill>
                    <a:cs typeface="+mn-ea"/>
                    <a:sym typeface="+mn-lt"/>
                  </a:rPr>
                  <a:t>3</a:t>
                </a:r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E95EB7FD-9765-4CB7-94A3-AF5179D40A44}"/>
                  </a:ext>
                </a:extLst>
              </p:cNvPr>
              <p:cNvSpPr/>
              <p:nvPr/>
            </p:nvSpPr>
            <p:spPr>
              <a:xfrm>
                <a:off x="6690112" y="3840020"/>
                <a:ext cx="1800000" cy="672407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solidFill>
                      <a:prstClr val="black"/>
                    </a:solidFill>
                    <a:ea typeface="宋体" panose="02010600030101010101" pitchFamily="2" charset="-122"/>
                    <a:cs typeface="+mn-ea"/>
                    <a:sym typeface="+mn-lt"/>
                  </a:rPr>
                  <a:t>混煤数据计算</a:t>
                </a:r>
                <a:endParaRPr lang="en-US" altLang="zh-CN" b="1" dirty="0">
                  <a:solidFill>
                    <a:prstClr val="black"/>
                  </a:solidFill>
                  <a:ea typeface="宋体" panose="02010600030101010101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100" name="组合 99">
                <a:extLst>
                  <a:ext uri="{FF2B5EF4-FFF2-40B4-BE49-F238E27FC236}">
                    <a16:creationId xmlns:a16="http://schemas.microsoft.com/office/drawing/2014/main" id="{4DD5FAFF-FF4C-4F07-B613-6C1606F2A146}"/>
                  </a:ext>
                </a:extLst>
              </p:cNvPr>
              <p:cNvGrpSpPr/>
              <p:nvPr/>
            </p:nvGrpSpPr>
            <p:grpSpPr>
              <a:xfrm>
                <a:off x="7521962" y="4649924"/>
                <a:ext cx="216000" cy="216000"/>
                <a:chOff x="1018737" y="4652049"/>
                <a:chExt cx="216000" cy="216000"/>
              </a:xfrm>
            </p:grpSpPr>
            <p:sp>
              <p:nvSpPr>
                <p:cNvPr id="101" name="任意多边形: 形状 100">
                  <a:extLst>
                    <a:ext uri="{FF2B5EF4-FFF2-40B4-BE49-F238E27FC236}">
                      <a16:creationId xmlns:a16="http://schemas.microsoft.com/office/drawing/2014/main" id="{BD78A128-C875-4575-AD17-7025BEBFC782}"/>
                    </a:ext>
                  </a:extLst>
                </p:cNvPr>
                <p:cNvSpPr/>
                <p:nvPr/>
              </p:nvSpPr>
              <p:spPr>
                <a:xfrm>
                  <a:off x="1018737" y="4652049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任意多边形: 形状 101">
                  <a:extLst>
                    <a:ext uri="{FF2B5EF4-FFF2-40B4-BE49-F238E27FC236}">
                      <a16:creationId xmlns:a16="http://schemas.microsoft.com/office/drawing/2014/main" id="{601D07DF-7D76-4B69-A8D8-65D66EEAA571}"/>
                    </a:ext>
                  </a:extLst>
                </p:cNvPr>
                <p:cNvSpPr/>
                <p:nvPr/>
              </p:nvSpPr>
              <p:spPr>
                <a:xfrm>
                  <a:off x="1045305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03" name="任意多边形: 形状 102">
                  <a:extLst>
                    <a:ext uri="{FF2B5EF4-FFF2-40B4-BE49-F238E27FC236}">
                      <a16:creationId xmlns:a16="http://schemas.microsoft.com/office/drawing/2014/main" id="{BD1511B7-BC47-458B-A5EE-F0F1EC001810}"/>
                    </a:ext>
                  </a:extLst>
                </p:cNvPr>
                <p:cNvSpPr/>
                <p:nvPr/>
              </p:nvSpPr>
              <p:spPr>
                <a:xfrm>
                  <a:off x="1071873" y="4705185"/>
                  <a:ext cx="109729" cy="1097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04" name="椭圆 3">
                  <a:extLst>
                    <a:ext uri="{FF2B5EF4-FFF2-40B4-BE49-F238E27FC236}">
                      <a16:creationId xmlns:a16="http://schemas.microsoft.com/office/drawing/2014/main" id="{B22BCE54-DC86-41F5-A660-662AC957992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2"/>
                  <a:ext cx="56593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557B9C1E-BBA6-4ED2-B94B-2F96A2F95D7E}"/>
                </a:ext>
              </a:extLst>
            </p:cNvPr>
            <p:cNvGrpSpPr/>
            <p:nvPr/>
          </p:nvGrpSpPr>
          <p:grpSpPr>
            <a:xfrm>
              <a:off x="6231479" y="1682354"/>
              <a:ext cx="1658096" cy="1300991"/>
              <a:chOff x="5709084" y="1577074"/>
              <a:chExt cx="1800000" cy="1425492"/>
            </a:xfrm>
          </p:grpSpPr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4948B2C8-8C2C-4C6A-838B-60AC57D069B0}"/>
                  </a:ext>
                </a:extLst>
              </p:cNvPr>
              <p:cNvSpPr/>
              <p:nvPr/>
            </p:nvSpPr>
            <p:spPr>
              <a:xfrm>
                <a:off x="5709084" y="1577074"/>
                <a:ext cx="1800000" cy="550599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solidFill>
                      <a:prstClr val="black"/>
                    </a:solidFill>
                    <a:ea typeface="宋体" panose="02010600030101010101" pitchFamily="2" charset="-122"/>
                    <a:cs typeface="+mn-ea"/>
                    <a:sym typeface="+mn-lt"/>
                  </a:rPr>
                  <a:t>煤仓数据管理</a:t>
                </a: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6E79BC52-611D-4958-9C23-8E8A9F99DAEE}"/>
                  </a:ext>
                </a:extLst>
              </p:cNvPr>
              <p:cNvSpPr/>
              <p:nvPr/>
            </p:nvSpPr>
            <p:spPr>
              <a:xfrm>
                <a:off x="6323360" y="2596457"/>
                <a:ext cx="516206" cy="406109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/>
                <a:r>
                  <a:rPr lang="en-US" altLang="zh-CN" sz="1625" dirty="0">
                    <a:cs typeface="+mn-ea"/>
                    <a:sym typeface="+mn-lt"/>
                  </a:rPr>
                  <a:t>2</a:t>
                </a:r>
                <a:endParaRPr lang="zh-CN" altLang="en-US" sz="1625" dirty="0">
                  <a:cs typeface="+mn-ea"/>
                  <a:sym typeface="+mn-lt"/>
                </a:endParaRPr>
              </a:p>
            </p:txBody>
          </p:sp>
          <p:grpSp>
            <p:nvGrpSpPr>
              <p:cNvPr id="136" name="组合 135">
                <a:extLst>
                  <a:ext uri="{FF2B5EF4-FFF2-40B4-BE49-F238E27FC236}">
                    <a16:creationId xmlns:a16="http://schemas.microsoft.com/office/drawing/2014/main" id="{1A06DA72-2274-41F1-809E-E8BE59922FAA}"/>
                  </a:ext>
                </a:extLst>
              </p:cNvPr>
              <p:cNvGrpSpPr/>
              <p:nvPr/>
            </p:nvGrpSpPr>
            <p:grpSpPr>
              <a:xfrm>
                <a:off x="6501084" y="2276763"/>
                <a:ext cx="216000" cy="216000"/>
                <a:chOff x="1018737" y="4652049"/>
                <a:chExt cx="216000" cy="216000"/>
              </a:xfrm>
            </p:grpSpPr>
            <p:sp>
              <p:nvSpPr>
                <p:cNvPr id="137" name="任意多边形: 形状 136">
                  <a:extLst>
                    <a:ext uri="{FF2B5EF4-FFF2-40B4-BE49-F238E27FC236}">
                      <a16:creationId xmlns:a16="http://schemas.microsoft.com/office/drawing/2014/main" id="{CB18EB88-5B67-448A-BEA1-6ABB5D7D5947}"/>
                    </a:ext>
                  </a:extLst>
                </p:cNvPr>
                <p:cNvSpPr/>
                <p:nvPr/>
              </p:nvSpPr>
              <p:spPr>
                <a:xfrm>
                  <a:off x="1018737" y="4652049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任意多边形: 形状 137">
                  <a:extLst>
                    <a:ext uri="{FF2B5EF4-FFF2-40B4-BE49-F238E27FC236}">
                      <a16:creationId xmlns:a16="http://schemas.microsoft.com/office/drawing/2014/main" id="{2ABAD1D5-3DAE-4AC6-AC3B-91F79240B1D4}"/>
                    </a:ext>
                  </a:extLst>
                </p:cNvPr>
                <p:cNvSpPr/>
                <p:nvPr/>
              </p:nvSpPr>
              <p:spPr>
                <a:xfrm>
                  <a:off x="1045305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39" name="任意多边形: 形状 138">
                  <a:extLst>
                    <a:ext uri="{FF2B5EF4-FFF2-40B4-BE49-F238E27FC236}">
                      <a16:creationId xmlns:a16="http://schemas.microsoft.com/office/drawing/2014/main" id="{AD798EAB-3197-4AD3-8730-8777E6EF8979}"/>
                    </a:ext>
                  </a:extLst>
                </p:cNvPr>
                <p:cNvSpPr/>
                <p:nvPr/>
              </p:nvSpPr>
              <p:spPr>
                <a:xfrm>
                  <a:off x="1071873" y="4705185"/>
                  <a:ext cx="109729" cy="1097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40" name="椭圆 3">
                  <a:extLst>
                    <a:ext uri="{FF2B5EF4-FFF2-40B4-BE49-F238E27FC236}">
                      <a16:creationId xmlns:a16="http://schemas.microsoft.com/office/drawing/2014/main" id="{EA412A98-1023-488D-BABA-7D1B758F0A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2"/>
                  <a:ext cx="56593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03F262BD-FE5F-4149-A474-7FC8F8786BF5}"/>
                </a:ext>
              </a:extLst>
            </p:cNvPr>
            <p:cNvGrpSpPr/>
            <p:nvPr/>
          </p:nvGrpSpPr>
          <p:grpSpPr>
            <a:xfrm>
              <a:off x="4091774" y="1625370"/>
              <a:ext cx="1734367" cy="1374472"/>
              <a:chOff x="3529944" y="1526369"/>
              <a:chExt cx="1882797" cy="1506003"/>
            </a:xfrm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FB48B5B-56D4-46BE-98AE-66C645D73E42}"/>
                  </a:ext>
                </a:extLst>
              </p:cNvPr>
              <p:cNvSpPr/>
              <p:nvPr/>
            </p:nvSpPr>
            <p:spPr>
              <a:xfrm>
                <a:off x="4188581" y="2549657"/>
                <a:ext cx="516206" cy="482715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lvl="0" algn="ctr">
                  <a:lnSpc>
                    <a:spcPct val="130000"/>
                  </a:lnSpc>
                  <a:defRPr/>
                </a:pPr>
                <a:r>
                  <a:rPr lang="en-US" altLang="zh-CN" sz="1625" dirty="0">
                    <a:solidFill>
                      <a:srgbClr val="FF0000"/>
                    </a:solidFill>
                    <a:cs typeface="+mn-ea"/>
                    <a:sym typeface="+mn-lt"/>
                  </a:rPr>
                  <a:t>1</a:t>
                </a: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5E03B4E-B1C5-41A7-A49A-60285D524B61}"/>
                  </a:ext>
                </a:extLst>
              </p:cNvPr>
              <p:cNvSpPr/>
              <p:nvPr/>
            </p:nvSpPr>
            <p:spPr>
              <a:xfrm>
                <a:off x="3529944" y="1526369"/>
                <a:ext cx="1882797" cy="584152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solidFill>
                      <a:srgbClr val="FF0000"/>
                    </a:solidFill>
                    <a:ea typeface="宋体" panose="02010600030101010101" pitchFamily="2" charset="-122"/>
                    <a:cs typeface="+mn-ea"/>
                    <a:sym typeface="+mn-lt"/>
                  </a:rPr>
                  <a:t>系统安全</a:t>
                </a:r>
                <a:endParaRPr lang="en-US" altLang="zh-CN" b="1" dirty="0">
                  <a:solidFill>
                    <a:srgbClr val="FF0000"/>
                  </a:solidFill>
                  <a:ea typeface="宋体" panose="02010600030101010101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141" name="组合 140">
                <a:extLst>
                  <a:ext uri="{FF2B5EF4-FFF2-40B4-BE49-F238E27FC236}">
                    <a16:creationId xmlns:a16="http://schemas.microsoft.com/office/drawing/2014/main" id="{7B6EDDE0-B2FF-488E-A820-936B6DE2074E}"/>
                  </a:ext>
                </a:extLst>
              </p:cNvPr>
              <p:cNvGrpSpPr/>
              <p:nvPr/>
            </p:nvGrpSpPr>
            <p:grpSpPr>
              <a:xfrm>
                <a:off x="4363342" y="2276763"/>
                <a:ext cx="216000" cy="216000"/>
                <a:chOff x="1018737" y="4652049"/>
                <a:chExt cx="216000" cy="216000"/>
              </a:xfrm>
            </p:grpSpPr>
            <p:sp>
              <p:nvSpPr>
                <p:cNvPr id="142" name="任意多边形: 形状 141">
                  <a:extLst>
                    <a:ext uri="{FF2B5EF4-FFF2-40B4-BE49-F238E27FC236}">
                      <a16:creationId xmlns:a16="http://schemas.microsoft.com/office/drawing/2014/main" id="{D1AA8EDD-53B1-41FA-AF8A-3C69ADFD5875}"/>
                    </a:ext>
                  </a:extLst>
                </p:cNvPr>
                <p:cNvSpPr/>
                <p:nvPr/>
              </p:nvSpPr>
              <p:spPr>
                <a:xfrm>
                  <a:off x="1018737" y="4652049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43" name="任意多边形: 形状 142">
                  <a:extLst>
                    <a:ext uri="{FF2B5EF4-FFF2-40B4-BE49-F238E27FC236}">
                      <a16:creationId xmlns:a16="http://schemas.microsoft.com/office/drawing/2014/main" id="{8A6DB898-8DDE-4AE0-B9B6-DACC667E5EE0}"/>
                    </a:ext>
                  </a:extLst>
                </p:cNvPr>
                <p:cNvSpPr/>
                <p:nvPr/>
              </p:nvSpPr>
              <p:spPr>
                <a:xfrm>
                  <a:off x="1045305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44" name="任意多边形: 形状 143">
                  <a:extLst>
                    <a:ext uri="{FF2B5EF4-FFF2-40B4-BE49-F238E27FC236}">
                      <a16:creationId xmlns:a16="http://schemas.microsoft.com/office/drawing/2014/main" id="{7819659E-6DCE-484A-961B-2B60390F4096}"/>
                    </a:ext>
                  </a:extLst>
                </p:cNvPr>
                <p:cNvSpPr/>
                <p:nvPr/>
              </p:nvSpPr>
              <p:spPr>
                <a:xfrm>
                  <a:off x="1071873" y="4705185"/>
                  <a:ext cx="109729" cy="1097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45" name="椭圆 3">
                  <a:extLst>
                    <a:ext uri="{FF2B5EF4-FFF2-40B4-BE49-F238E27FC236}">
                      <a16:creationId xmlns:a16="http://schemas.microsoft.com/office/drawing/2014/main" id="{3262A29C-7AFB-41DA-B966-20885B83974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2"/>
                  <a:ext cx="56593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44142D46-3BA7-43ED-8428-39D6943AC4CB}"/>
                </a:ext>
              </a:extLst>
            </p:cNvPr>
            <p:cNvGrpSpPr/>
            <p:nvPr/>
          </p:nvGrpSpPr>
          <p:grpSpPr>
            <a:xfrm>
              <a:off x="1865319" y="1662580"/>
              <a:ext cx="1157156" cy="1292520"/>
              <a:chOff x="1689182" y="1555409"/>
              <a:chExt cx="1256188" cy="1416208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9F8F182-BE76-43D1-88F8-3D6EA879C872}"/>
                  </a:ext>
                </a:extLst>
              </p:cNvPr>
              <p:cNvSpPr/>
              <p:nvPr/>
            </p:nvSpPr>
            <p:spPr>
              <a:xfrm>
                <a:off x="2064541" y="2627404"/>
                <a:ext cx="505470" cy="344213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/>
                <a:r>
                  <a:rPr lang="en-US" altLang="zh-CN" sz="1625" dirty="0">
                    <a:solidFill>
                      <a:prstClr val="black"/>
                    </a:solidFill>
                    <a:cs typeface="+mn-ea"/>
                    <a:sym typeface="+mn-lt"/>
                  </a:rPr>
                  <a:t>0</a:t>
                </a:r>
                <a:endParaRPr lang="zh-CN" altLang="en-US" sz="1625" dirty="0">
                  <a:cs typeface="+mn-ea"/>
                  <a:sym typeface="+mn-lt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1C0BC5C-BFE2-408B-9A62-10A227BF5FE7}"/>
                  </a:ext>
                </a:extLst>
              </p:cNvPr>
              <p:cNvSpPr/>
              <p:nvPr/>
            </p:nvSpPr>
            <p:spPr>
              <a:xfrm>
                <a:off x="1689182" y="1555409"/>
                <a:ext cx="1256188" cy="529973"/>
              </a:xfrm>
              <a:prstGeom prst="rect">
                <a:avLst/>
              </a:prstGeom>
            </p:spPr>
            <p:txBody>
              <a:bodyPr wrap="square" anchor="ctr" anchorCtr="0">
                <a:norm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solidFill>
                      <a:prstClr val="black"/>
                    </a:solidFill>
                    <a:ea typeface="宋体" panose="02010600030101010101" pitchFamily="2" charset="-122"/>
                    <a:cs typeface="+mn-ea"/>
                    <a:sym typeface="+mn-lt"/>
                  </a:rPr>
                  <a:t>数据库</a:t>
                </a:r>
                <a:r>
                  <a:rPr lang="en-US" altLang="zh-CN" b="1" dirty="0">
                    <a:solidFill>
                      <a:prstClr val="black"/>
                    </a:solidFill>
                    <a:ea typeface="宋体" panose="02010600030101010101" pitchFamily="2" charset="-122"/>
                    <a:cs typeface="+mn-ea"/>
                    <a:sym typeface="+mn-lt"/>
                  </a:rPr>
                  <a:t>  </a:t>
                </a:r>
              </a:p>
            </p:txBody>
          </p:sp>
          <p:grpSp>
            <p:nvGrpSpPr>
              <p:cNvPr id="146" name="组合 145">
                <a:extLst>
                  <a:ext uri="{FF2B5EF4-FFF2-40B4-BE49-F238E27FC236}">
                    <a16:creationId xmlns:a16="http://schemas.microsoft.com/office/drawing/2014/main" id="{0BCBC830-4DE7-41FB-B88A-E51A5CB1AEF7}"/>
                  </a:ext>
                </a:extLst>
              </p:cNvPr>
              <p:cNvGrpSpPr/>
              <p:nvPr/>
            </p:nvGrpSpPr>
            <p:grpSpPr>
              <a:xfrm>
                <a:off x="2225600" y="2276763"/>
                <a:ext cx="216000" cy="216000"/>
                <a:chOff x="1018737" y="4652049"/>
                <a:chExt cx="216000" cy="216000"/>
              </a:xfrm>
            </p:grpSpPr>
            <p:sp>
              <p:nvSpPr>
                <p:cNvPr id="147" name="任意多边形: 形状 146">
                  <a:extLst>
                    <a:ext uri="{FF2B5EF4-FFF2-40B4-BE49-F238E27FC236}">
                      <a16:creationId xmlns:a16="http://schemas.microsoft.com/office/drawing/2014/main" id="{1B7F08FD-5202-4DDB-97CB-AF08F2B85F6A}"/>
                    </a:ext>
                  </a:extLst>
                </p:cNvPr>
                <p:cNvSpPr/>
                <p:nvPr/>
              </p:nvSpPr>
              <p:spPr>
                <a:xfrm>
                  <a:off x="1018737" y="4652049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48" name="任意多边形: 形状 147">
                  <a:extLst>
                    <a:ext uri="{FF2B5EF4-FFF2-40B4-BE49-F238E27FC236}">
                      <a16:creationId xmlns:a16="http://schemas.microsoft.com/office/drawing/2014/main" id="{3D16AA8C-0B1B-48E7-BE06-EFFAA5A1B70F}"/>
                    </a:ext>
                  </a:extLst>
                </p:cNvPr>
                <p:cNvSpPr/>
                <p:nvPr/>
              </p:nvSpPr>
              <p:spPr>
                <a:xfrm>
                  <a:off x="1045305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49" name="任意多边形: 形状 148">
                  <a:extLst>
                    <a:ext uri="{FF2B5EF4-FFF2-40B4-BE49-F238E27FC236}">
                      <a16:creationId xmlns:a16="http://schemas.microsoft.com/office/drawing/2014/main" id="{354E663E-BA09-482C-B702-5763305090EE}"/>
                    </a:ext>
                  </a:extLst>
                </p:cNvPr>
                <p:cNvSpPr/>
                <p:nvPr/>
              </p:nvSpPr>
              <p:spPr>
                <a:xfrm>
                  <a:off x="1071873" y="4705185"/>
                  <a:ext cx="109729" cy="1097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50" name="椭圆 3">
                  <a:extLst>
                    <a:ext uri="{FF2B5EF4-FFF2-40B4-BE49-F238E27FC236}">
                      <a16:creationId xmlns:a16="http://schemas.microsoft.com/office/drawing/2014/main" id="{AF535D32-5CE1-430F-9247-8DB341497D3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2"/>
                  <a:ext cx="56593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</p:grpSp>
      <p:pic>
        <p:nvPicPr>
          <p:cNvPr id="78" name="Picture 2" descr="See the source image">
            <a:extLst>
              <a:ext uri="{FF2B5EF4-FFF2-40B4-BE49-F238E27FC236}">
                <a16:creationId xmlns:a16="http://schemas.microsoft.com/office/drawing/2014/main" id="{056FCD53-F472-4E46-9B12-BCBEFCFEE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842" y="373906"/>
            <a:ext cx="2196988" cy="51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组合 78">
            <a:extLst>
              <a:ext uri="{FF2B5EF4-FFF2-40B4-BE49-F238E27FC236}">
                <a16:creationId xmlns:a16="http://schemas.microsoft.com/office/drawing/2014/main" id="{3F1A6C16-C2FB-44F3-BC77-E1BFD72FC016}"/>
              </a:ext>
            </a:extLst>
          </p:cNvPr>
          <p:cNvGrpSpPr/>
          <p:nvPr/>
        </p:nvGrpSpPr>
        <p:grpSpPr>
          <a:xfrm>
            <a:off x="-10321" y="6267399"/>
            <a:ext cx="9916321" cy="433389"/>
            <a:chOff x="0" y="5276059"/>
            <a:chExt cx="9916321" cy="433389"/>
          </a:xfrm>
        </p:grpSpPr>
        <p:sp>
          <p:nvSpPr>
            <p:cNvPr id="81" name="矩形 4">
              <a:extLst>
                <a:ext uri="{FF2B5EF4-FFF2-40B4-BE49-F238E27FC236}">
                  <a16:creationId xmlns:a16="http://schemas.microsoft.com/office/drawing/2014/main" id="{8D76BB80-03E5-41BE-AE1B-32DF2C4425C8}"/>
                </a:ext>
              </a:extLst>
            </p:cNvPr>
            <p:cNvSpPr/>
            <p:nvPr/>
          </p:nvSpPr>
          <p:spPr>
            <a:xfrm>
              <a:off x="0" y="5370992"/>
              <a:ext cx="9906000" cy="338456"/>
            </a:xfrm>
            <a:custGeom>
              <a:avLst/>
              <a:gdLst>
                <a:gd name="connsiteX0" fmla="*/ 0 w 12192000"/>
                <a:gd name="connsiteY0" fmla="*/ 0 h 660400"/>
                <a:gd name="connsiteX1" fmla="*/ 12192000 w 12192000"/>
                <a:gd name="connsiteY1" fmla="*/ 0 h 660400"/>
                <a:gd name="connsiteX2" fmla="*/ 12192000 w 12192000"/>
                <a:gd name="connsiteY2" fmla="*/ 660400 h 660400"/>
                <a:gd name="connsiteX3" fmla="*/ 0 w 12192000"/>
                <a:gd name="connsiteY3" fmla="*/ 660400 h 660400"/>
                <a:gd name="connsiteX4" fmla="*/ 0 w 12192000"/>
                <a:gd name="connsiteY4" fmla="*/ 0 h 660400"/>
                <a:gd name="connsiteX0" fmla="*/ 0 w 12192000"/>
                <a:gd name="connsiteY0" fmla="*/ 25400 h 685800"/>
                <a:gd name="connsiteX1" fmla="*/ 6096000 w 12192000"/>
                <a:gd name="connsiteY1" fmla="*/ 0 h 685800"/>
                <a:gd name="connsiteX2" fmla="*/ 12192000 w 12192000"/>
                <a:gd name="connsiteY2" fmla="*/ 25400 h 685800"/>
                <a:gd name="connsiteX3" fmla="*/ 12192000 w 12192000"/>
                <a:gd name="connsiteY3" fmla="*/ 685800 h 685800"/>
                <a:gd name="connsiteX4" fmla="*/ 0 w 12192000"/>
                <a:gd name="connsiteY4" fmla="*/ 685800 h 685800"/>
                <a:gd name="connsiteX5" fmla="*/ 0 w 12192000"/>
                <a:gd name="connsiteY5" fmla="*/ 25400 h 6858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091767 w 12192000"/>
                <a:gd name="connsiteY1" fmla="*/ 648423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660400">
                  <a:moveTo>
                    <a:pt x="0" y="0"/>
                  </a:moveTo>
                  <a:cubicBezTo>
                    <a:pt x="2061633" y="211667"/>
                    <a:pt x="5058834" y="-210944"/>
                    <a:pt x="6091767" y="648423"/>
                  </a:cubicBezTo>
                  <a:cubicBezTo>
                    <a:pt x="6849534" y="-122044"/>
                    <a:pt x="10189633" y="211667"/>
                    <a:pt x="12192000" y="0"/>
                  </a:cubicBezTo>
                  <a:lnTo>
                    <a:pt x="12192000" y="660400"/>
                  </a:lnTo>
                  <a:lnTo>
                    <a:pt x="0" y="660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B67DD98E-46AA-4299-A1D8-3DFC47A4ABB5}"/>
                </a:ext>
              </a:extLst>
            </p:cNvPr>
            <p:cNvSpPr/>
            <p:nvPr/>
          </p:nvSpPr>
          <p:spPr>
            <a:xfrm>
              <a:off x="2" y="5276059"/>
              <a:ext cx="9916319" cy="423070"/>
            </a:xfrm>
            <a:custGeom>
              <a:avLst/>
              <a:gdLst>
                <a:gd name="connsiteX0" fmla="*/ 0 w 12230100"/>
                <a:gd name="connsiteY0" fmla="*/ 38100 h 38100"/>
                <a:gd name="connsiteX1" fmla="*/ 12204700 w 12230100"/>
                <a:gd name="connsiteY1" fmla="*/ 0 h 38100"/>
                <a:gd name="connsiteX2" fmla="*/ 12230100 w 12230100"/>
                <a:gd name="connsiteY2" fmla="*/ 0 h 38100"/>
                <a:gd name="connsiteX0" fmla="*/ 0 w 12204700"/>
                <a:gd name="connsiteY0" fmla="*/ 38100 h 38100"/>
                <a:gd name="connsiteX1" fmla="*/ 12204700 w 12204700"/>
                <a:gd name="connsiteY1" fmla="*/ 0 h 38100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104084 h 827984"/>
                <a:gd name="connsiteX1" fmla="*/ 6172200 w 12204700"/>
                <a:gd name="connsiteY1" fmla="*/ 827984 h 827984"/>
                <a:gd name="connsiteX2" fmla="*/ 12204700 w 12204700"/>
                <a:gd name="connsiteY2" fmla="*/ 65984 h 827984"/>
                <a:gd name="connsiteX0" fmla="*/ 0 w 12204700"/>
                <a:gd name="connsiteY0" fmla="*/ 83451 h 858151"/>
                <a:gd name="connsiteX1" fmla="*/ 6146800 w 12204700"/>
                <a:gd name="connsiteY1" fmla="*/ 858151 h 858151"/>
                <a:gd name="connsiteX2" fmla="*/ 12204700 w 12204700"/>
                <a:gd name="connsiteY2" fmla="*/ 45351 h 858151"/>
                <a:gd name="connsiteX0" fmla="*/ 0 w 12204700"/>
                <a:gd name="connsiteY0" fmla="*/ 38100 h 812800"/>
                <a:gd name="connsiteX1" fmla="*/ 6146800 w 12204700"/>
                <a:gd name="connsiteY1" fmla="*/ 812800 h 812800"/>
                <a:gd name="connsiteX2" fmla="*/ 12204700 w 12204700"/>
                <a:gd name="connsiteY2" fmla="*/ 0 h 812800"/>
                <a:gd name="connsiteX0" fmla="*/ 0 w 12204700"/>
                <a:gd name="connsiteY0" fmla="*/ 38100 h 825500"/>
                <a:gd name="connsiteX1" fmla="*/ 6172200 w 12204700"/>
                <a:gd name="connsiteY1" fmla="*/ 825500 h 825500"/>
                <a:gd name="connsiteX2" fmla="*/ 12204700 w 12204700"/>
                <a:gd name="connsiteY2" fmla="*/ 0 h 825500"/>
                <a:gd name="connsiteX0" fmla="*/ 0 w 12204700"/>
                <a:gd name="connsiteY0" fmla="*/ 38100 h 825500"/>
                <a:gd name="connsiteX1" fmla="*/ 6104466 w 12204700"/>
                <a:gd name="connsiteY1" fmla="*/ 825500 h 825500"/>
                <a:gd name="connsiteX2" fmla="*/ 12204700 w 12204700"/>
                <a:gd name="connsiteY2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04700" h="825500">
                  <a:moveTo>
                    <a:pt x="0" y="38100"/>
                  </a:moveTo>
                  <a:cubicBezTo>
                    <a:pt x="2171700" y="148167"/>
                    <a:pt x="5126566" y="-402167"/>
                    <a:pt x="6104466" y="825500"/>
                  </a:cubicBezTo>
                  <a:cubicBezTo>
                    <a:pt x="6934199" y="-419100"/>
                    <a:pt x="10193867" y="254000"/>
                    <a:pt x="12204700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</p:grpSp>
      <p:sp>
        <p:nvSpPr>
          <p:cNvPr id="83" name="标题 1">
            <a:extLst>
              <a:ext uri="{FF2B5EF4-FFF2-40B4-BE49-F238E27FC236}">
                <a16:creationId xmlns:a16="http://schemas.microsoft.com/office/drawing/2014/main" id="{75DF1F13-651E-493B-8270-FF8B241B5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</p:spPr>
        <p:txBody>
          <a:bodyPr/>
          <a:lstStyle/>
          <a:p>
            <a:r>
              <a:rPr lang="en-US" altLang="zh-CN" sz="40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3.1 </a:t>
            </a:r>
            <a:r>
              <a:rPr lang="zh-CN" altLang="en-US" sz="40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系统模块总览</a:t>
            </a:r>
          </a:p>
        </p:txBody>
      </p:sp>
    </p:spTree>
    <p:extLst>
      <p:ext uri="{BB962C8B-B14F-4D97-AF65-F5344CB8AC3E}">
        <p14:creationId xmlns:p14="http://schemas.microsoft.com/office/powerpoint/2010/main" val="2544887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FD930D1-7162-40DF-89D0-B1825DB40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5" name="Picture 2" descr="See the source image">
            <a:extLst>
              <a:ext uri="{FF2B5EF4-FFF2-40B4-BE49-F238E27FC236}">
                <a16:creationId xmlns:a16="http://schemas.microsoft.com/office/drawing/2014/main" id="{D82EBB4C-0DC6-4AE3-9862-F4F24E210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842" y="373906"/>
            <a:ext cx="2196988" cy="51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2E59648A-6361-4D6D-AC17-67DB1B23D83B}"/>
              </a:ext>
            </a:extLst>
          </p:cNvPr>
          <p:cNvGrpSpPr/>
          <p:nvPr/>
        </p:nvGrpSpPr>
        <p:grpSpPr>
          <a:xfrm>
            <a:off x="-10321" y="6267399"/>
            <a:ext cx="9916321" cy="433389"/>
            <a:chOff x="0" y="5276059"/>
            <a:chExt cx="9916321" cy="433389"/>
          </a:xfrm>
        </p:grpSpPr>
        <p:sp>
          <p:nvSpPr>
            <p:cNvPr id="8" name="矩形 4">
              <a:extLst>
                <a:ext uri="{FF2B5EF4-FFF2-40B4-BE49-F238E27FC236}">
                  <a16:creationId xmlns:a16="http://schemas.microsoft.com/office/drawing/2014/main" id="{BF3AD261-053F-4F62-84A4-46C598FEEC76}"/>
                </a:ext>
              </a:extLst>
            </p:cNvPr>
            <p:cNvSpPr/>
            <p:nvPr/>
          </p:nvSpPr>
          <p:spPr>
            <a:xfrm>
              <a:off x="0" y="5370992"/>
              <a:ext cx="9906000" cy="338456"/>
            </a:xfrm>
            <a:custGeom>
              <a:avLst/>
              <a:gdLst>
                <a:gd name="connsiteX0" fmla="*/ 0 w 12192000"/>
                <a:gd name="connsiteY0" fmla="*/ 0 h 660400"/>
                <a:gd name="connsiteX1" fmla="*/ 12192000 w 12192000"/>
                <a:gd name="connsiteY1" fmla="*/ 0 h 660400"/>
                <a:gd name="connsiteX2" fmla="*/ 12192000 w 12192000"/>
                <a:gd name="connsiteY2" fmla="*/ 660400 h 660400"/>
                <a:gd name="connsiteX3" fmla="*/ 0 w 12192000"/>
                <a:gd name="connsiteY3" fmla="*/ 660400 h 660400"/>
                <a:gd name="connsiteX4" fmla="*/ 0 w 12192000"/>
                <a:gd name="connsiteY4" fmla="*/ 0 h 660400"/>
                <a:gd name="connsiteX0" fmla="*/ 0 w 12192000"/>
                <a:gd name="connsiteY0" fmla="*/ 25400 h 685800"/>
                <a:gd name="connsiteX1" fmla="*/ 6096000 w 12192000"/>
                <a:gd name="connsiteY1" fmla="*/ 0 h 685800"/>
                <a:gd name="connsiteX2" fmla="*/ 12192000 w 12192000"/>
                <a:gd name="connsiteY2" fmla="*/ 25400 h 685800"/>
                <a:gd name="connsiteX3" fmla="*/ 12192000 w 12192000"/>
                <a:gd name="connsiteY3" fmla="*/ 685800 h 685800"/>
                <a:gd name="connsiteX4" fmla="*/ 0 w 12192000"/>
                <a:gd name="connsiteY4" fmla="*/ 685800 h 685800"/>
                <a:gd name="connsiteX5" fmla="*/ 0 w 12192000"/>
                <a:gd name="connsiteY5" fmla="*/ 25400 h 6858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091767 w 12192000"/>
                <a:gd name="connsiteY1" fmla="*/ 648423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660400">
                  <a:moveTo>
                    <a:pt x="0" y="0"/>
                  </a:moveTo>
                  <a:cubicBezTo>
                    <a:pt x="2061633" y="211667"/>
                    <a:pt x="5058834" y="-210944"/>
                    <a:pt x="6091767" y="648423"/>
                  </a:cubicBezTo>
                  <a:cubicBezTo>
                    <a:pt x="6849534" y="-122044"/>
                    <a:pt x="10189633" y="211667"/>
                    <a:pt x="12192000" y="0"/>
                  </a:cubicBezTo>
                  <a:lnTo>
                    <a:pt x="12192000" y="660400"/>
                  </a:lnTo>
                  <a:lnTo>
                    <a:pt x="0" y="660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8699EAD3-F526-4045-B79F-0CAC28FFCD2D}"/>
                </a:ext>
              </a:extLst>
            </p:cNvPr>
            <p:cNvSpPr/>
            <p:nvPr/>
          </p:nvSpPr>
          <p:spPr>
            <a:xfrm>
              <a:off x="2" y="5276059"/>
              <a:ext cx="9916319" cy="423070"/>
            </a:xfrm>
            <a:custGeom>
              <a:avLst/>
              <a:gdLst>
                <a:gd name="connsiteX0" fmla="*/ 0 w 12230100"/>
                <a:gd name="connsiteY0" fmla="*/ 38100 h 38100"/>
                <a:gd name="connsiteX1" fmla="*/ 12204700 w 12230100"/>
                <a:gd name="connsiteY1" fmla="*/ 0 h 38100"/>
                <a:gd name="connsiteX2" fmla="*/ 12230100 w 12230100"/>
                <a:gd name="connsiteY2" fmla="*/ 0 h 38100"/>
                <a:gd name="connsiteX0" fmla="*/ 0 w 12204700"/>
                <a:gd name="connsiteY0" fmla="*/ 38100 h 38100"/>
                <a:gd name="connsiteX1" fmla="*/ 12204700 w 12204700"/>
                <a:gd name="connsiteY1" fmla="*/ 0 h 38100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104084 h 827984"/>
                <a:gd name="connsiteX1" fmla="*/ 6172200 w 12204700"/>
                <a:gd name="connsiteY1" fmla="*/ 827984 h 827984"/>
                <a:gd name="connsiteX2" fmla="*/ 12204700 w 12204700"/>
                <a:gd name="connsiteY2" fmla="*/ 65984 h 827984"/>
                <a:gd name="connsiteX0" fmla="*/ 0 w 12204700"/>
                <a:gd name="connsiteY0" fmla="*/ 83451 h 858151"/>
                <a:gd name="connsiteX1" fmla="*/ 6146800 w 12204700"/>
                <a:gd name="connsiteY1" fmla="*/ 858151 h 858151"/>
                <a:gd name="connsiteX2" fmla="*/ 12204700 w 12204700"/>
                <a:gd name="connsiteY2" fmla="*/ 45351 h 858151"/>
                <a:gd name="connsiteX0" fmla="*/ 0 w 12204700"/>
                <a:gd name="connsiteY0" fmla="*/ 38100 h 812800"/>
                <a:gd name="connsiteX1" fmla="*/ 6146800 w 12204700"/>
                <a:gd name="connsiteY1" fmla="*/ 812800 h 812800"/>
                <a:gd name="connsiteX2" fmla="*/ 12204700 w 12204700"/>
                <a:gd name="connsiteY2" fmla="*/ 0 h 812800"/>
                <a:gd name="connsiteX0" fmla="*/ 0 w 12204700"/>
                <a:gd name="connsiteY0" fmla="*/ 38100 h 825500"/>
                <a:gd name="connsiteX1" fmla="*/ 6172200 w 12204700"/>
                <a:gd name="connsiteY1" fmla="*/ 825500 h 825500"/>
                <a:gd name="connsiteX2" fmla="*/ 12204700 w 12204700"/>
                <a:gd name="connsiteY2" fmla="*/ 0 h 825500"/>
                <a:gd name="connsiteX0" fmla="*/ 0 w 12204700"/>
                <a:gd name="connsiteY0" fmla="*/ 38100 h 825500"/>
                <a:gd name="connsiteX1" fmla="*/ 6104466 w 12204700"/>
                <a:gd name="connsiteY1" fmla="*/ 825500 h 825500"/>
                <a:gd name="connsiteX2" fmla="*/ 12204700 w 12204700"/>
                <a:gd name="connsiteY2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04700" h="825500">
                  <a:moveTo>
                    <a:pt x="0" y="38100"/>
                  </a:moveTo>
                  <a:cubicBezTo>
                    <a:pt x="2171700" y="148167"/>
                    <a:pt x="5126566" y="-402167"/>
                    <a:pt x="6104466" y="825500"/>
                  </a:cubicBezTo>
                  <a:cubicBezTo>
                    <a:pt x="6934199" y="-419100"/>
                    <a:pt x="10193867" y="254000"/>
                    <a:pt x="12204700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DD10047C-5111-4EE3-85A9-D28C80D45ECE}"/>
              </a:ext>
            </a:extLst>
          </p:cNvPr>
          <p:cNvGrpSpPr/>
          <p:nvPr/>
        </p:nvGrpSpPr>
        <p:grpSpPr>
          <a:xfrm>
            <a:off x="1536435" y="1119891"/>
            <a:ext cx="6812485" cy="516988"/>
            <a:chOff x="935850" y="1523835"/>
            <a:chExt cx="6812485" cy="516988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1B42E8C3-40DD-4493-8ABA-8F7FDE288669}"/>
                </a:ext>
              </a:extLst>
            </p:cNvPr>
            <p:cNvGrpSpPr/>
            <p:nvPr/>
          </p:nvGrpSpPr>
          <p:grpSpPr>
            <a:xfrm>
              <a:off x="935850" y="1523835"/>
              <a:ext cx="6812485" cy="516988"/>
              <a:chOff x="4189189" y="2192939"/>
              <a:chExt cx="6688654" cy="516988"/>
            </a:xfrm>
          </p:grpSpPr>
          <p:sp>
            <p:nvSpPr>
              <p:cNvPr id="17" name="iš1ídé">
                <a:extLst>
                  <a:ext uri="{FF2B5EF4-FFF2-40B4-BE49-F238E27FC236}">
                    <a16:creationId xmlns:a16="http://schemas.microsoft.com/office/drawing/2014/main" id="{296A90F4-2C4E-4EF9-A426-BCDE1447FF62}"/>
                  </a:ext>
                </a:extLst>
              </p:cNvPr>
              <p:cNvSpPr/>
              <p:nvPr/>
            </p:nvSpPr>
            <p:spPr bwMode="auto">
              <a:xfrm>
                <a:off x="4878119" y="2192939"/>
                <a:ext cx="5999724" cy="51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37148" rIns="0" bIns="37148" anchor="ctr" anchorCtr="0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just">
                  <a:lnSpc>
                    <a:spcPct val="130000"/>
                  </a:lnSpc>
                </a:pPr>
                <a:r>
                  <a:rPr lang="zh-CN" altLang="en-US" dirty="0">
                    <a:cs typeface="+mn-ea"/>
                    <a:sym typeface="+mn-lt"/>
                  </a:rPr>
                  <a:t>后端</a:t>
                </a:r>
                <a:r>
                  <a:rPr lang="en-US" altLang="zh-CN" dirty="0">
                    <a:cs typeface="+mn-ea"/>
                    <a:sym typeface="+mn-lt"/>
                  </a:rPr>
                  <a:t>Spring Security +</a:t>
                </a:r>
                <a:r>
                  <a:rPr lang="zh-CN" altLang="en-US" dirty="0">
                    <a:cs typeface="+mn-ea"/>
                    <a:sym typeface="+mn-lt"/>
                  </a:rPr>
                  <a:t>前端用户登录和权限管理实现系统安全</a:t>
                </a:r>
                <a:endParaRPr lang="en-US" altLang="zh-CN" dirty="0">
                  <a:cs typeface="+mn-ea"/>
                  <a:sym typeface="+mn-lt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1DD9740D-3EB2-41DD-B1D5-07C01D8FA4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89189" y="2235349"/>
                <a:ext cx="438750" cy="43875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63">
                  <a:cs typeface="+mn-ea"/>
                  <a:sym typeface="+mn-lt"/>
                </a:endParaRPr>
              </a:p>
            </p:txBody>
          </p:sp>
        </p:grpSp>
        <p:sp>
          <p:nvSpPr>
            <p:cNvPr id="16" name="have-an-idea_65779">
              <a:extLst>
                <a:ext uri="{FF2B5EF4-FFF2-40B4-BE49-F238E27FC236}">
                  <a16:creationId xmlns:a16="http://schemas.microsoft.com/office/drawing/2014/main" id="{F83DE479-AFA2-4F3E-A331-07D0B039C4E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0285" y="1653995"/>
              <a:ext cx="258012" cy="263250"/>
            </a:xfrm>
            <a:custGeom>
              <a:avLst/>
              <a:gdLst>
                <a:gd name="T0" fmla="*/ 295 w 589"/>
                <a:gd name="T1" fmla="*/ 0 h 613"/>
                <a:gd name="T2" fmla="*/ 295 w 589"/>
                <a:gd name="T3" fmla="*/ 0 h 613"/>
                <a:gd name="T4" fmla="*/ 0 w 589"/>
                <a:gd name="T5" fmla="*/ 295 h 613"/>
                <a:gd name="T6" fmla="*/ 139 w 589"/>
                <a:gd name="T7" fmla="*/ 545 h 613"/>
                <a:gd name="T8" fmla="*/ 125 w 589"/>
                <a:gd name="T9" fmla="*/ 571 h 613"/>
                <a:gd name="T10" fmla="*/ 125 w 589"/>
                <a:gd name="T11" fmla="*/ 599 h 613"/>
                <a:gd name="T12" fmla="*/ 149 w 589"/>
                <a:gd name="T13" fmla="*/ 613 h 613"/>
                <a:gd name="T14" fmla="*/ 383 w 589"/>
                <a:gd name="T15" fmla="*/ 613 h 613"/>
                <a:gd name="T16" fmla="*/ 408 w 589"/>
                <a:gd name="T17" fmla="*/ 599 h 613"/>
                <a:gd name="T18" fmla="*/ 432 w 589"/>
                <a:gd name="T19" fmla="*/ 555 h 613"/>
                <a:gd name="T20" fmla="*/ 511 w 589"/>
                <a:gd name="T21" fmla="*/ 494 h 613"/>
                <a:gd name="T22" fmla="*/ 519 w 589"/>
                <a:gd name="T23" fmla="*/ 475 h 613"/>
                <a:gd name="T24" fmla="*/ 519 w 589"/>
                <a:gd name="T25" fmla="*/ 387 h 613"/>
                <a:gd name="T26" fmla="*/ 553 w 589"/>
                <a:gd name="T27" fmla="*/ 387 h 613"/>
                <a:gd name="T28" fmla="*/ 581 w 589"/>
                <a:gd name="T29" fmla="*/ 365 h 613"/>
                <a:gd name="T30" fmla="*/ 589 w 589"/>
                <a:gd name="T31" fmla="*/ 295 h 613"/>
                <a:gd name="T32" fmla="*/ 295 w 589"/>
                <a:gd name="T33" fmla="*/ 0 h 613"/>
                <a:gd name="T34" fmla="*/ 419 w 589"/>
                <a:gd name="T35" fmla="*/ 284 h 613"/>
                <a:gd name="T36" fmla="*/ 380 w 589"/>
                <a:gd name="T37" fmla="*/ 284 h 613"/>
                <a:gd name="T38" fmla="*/ 342 w 589"/>
                <a:gd name="T39" fmla="*/ 349 h 613"/>
                <a:gd name="T40" fmla="*/ 342 w 589"/>
                <a:gd name="T41" fmla="*/ 359 h 613"/>
                <a:gd name="T42" fmla="*/ 323 w 589"/>
                <a:gd name="T43" fmla="*/ 394 h 613"/>
                <a:gd name="T44" fmla="*/ 323 w 589"/>
                <a:gd name="T45" fmla="*/ 434 h 613"/>
                <a:gd name="T46" fmla="*/ 302 w 589"/>
                <a:gd name="T47" fmla="*/ 455 h 613"/>
                <a:gd name="T48" fmla="*/ 234 w 589"/>
                <a:gd name="T49" fmla="*/ 455 h 613"/>
                <a:gd name="T50" fmla="*/ 213 w 589"/>
                <a:gd name="T51" fmla="*/ 434 h 613"/>
                <a:gd name="T52" fmla="*/ 213 w 589"/>
                <a:gd name="T53" fmla="*/ 394 h 613"/>
                <a:gd name="T54" fmla="*/ 194 w 589"/>
                <a:gd name="T55" fmla="*/ 359 h 613"/>
                <a:gd name="T56" fmla="*/ 194 w 589"/>
                <a:gd name="T57" fmla="*/ 349 h 613"/>
                <a:gd name="T58" fmla="*/ 156 w 589"/>
                <a:gd name="T59" fmla="*/ 284 h 613"/>
                <a:gd name="T60" fmla="*/ 117 w 589"/>
                <a:gd name="T61" fmla="*/ 284 h 613"/>
                <a:gd name="T62" fmla="*/ 96 w 589"/>
                <a:gd name="T63" fmla="*/ 263 h 613"/>
                <a:gd name="T64" fmla="*/ 117 w 589"/>
                <a:gd name="T65" fmla="*/ 242 h 613"/>
                <a:gd name="T66" fmla="*/ 156 w 589"/>
                <a:gd name="T67" fmla="*/ 242 h 613"/>
                <a:gd name="T68" fmla="*/ 174 w 589"/>
                <a:gd name="T69" fmla="*/ 199 h 613"/>
                <a:gd name="T70" fmla="*/ 147 w 589"/>
                <a:gd name="T71" fmla="*/ 171 h 613"/>
                <a:gd name="T72" fmla="*/ 147 w 589"/>
                <a:gd name="T73" fmla="*/ 142 h 613"/>
                <a:gd name="T74" fmla="*/ 176 w 589"/>
                <a:gd name="T75" fmla="*/ 142 h 613"/>
                <a:gd name="T76" fmla="*/ 204 w 589"/>
                <a:gd name="T77" fmla="*/ 170 h 613"/>
                <a:gd name="T78" fmla="*/ 247 w 589"/>
                <a:gd name="T79" fmla="*/ 152 h 613"/>
                <a:gd name="T80" fmla="*/ 247 w 589"/>
                <a:gd name="T81" fmla="*/ 112 h 613"/>
                <a:gd name="T82" fmla="*/ 268 w 589"/>
                <a:gd name="T83" fmla="*/ 92 h 613"/>
                <a:gd name="T84" fmla="*/ 289 w 589"/>
                <a:gd name="T85" fmla="*/ 112 h 613"/>
                <a:gd name="T86" fmla="*/ 289 w 589"/>
                <a:gd name="T87" fmla="*/ 152 h 613"/>
                <a:gd name="T88" fmla="*/ 332 w 589"/>
                <a:gd name="T89" fmla="*/ 170 h 613"/>
                <a:gd name="T90" fmla="*/ 360 w 589"/>
                <a:gd name="T91" fmla="*/ 142 h 613"/>
                <a:gd name="T92" fmla="*/ 389 w 589"/>
                <a:gd name="T93" fmla="*/ 142 h 613"/>
                <a:gd name="T94" fmla="*/ 389 w 589"/>
                <a:gd name="T95" fmla="*/ 171 h 613"/>
                <a:gd name="T96" fmla="*/ 362 w 589"/>
                <a:gd name="T97" fmla="*/ 199 h 613"/>
                <a:gd name="T98" fmla="*/ 380 w 589"/>
                <a:gd name="T99" fmla="*/ 242 h 613"/>
                <a:gd name="T100" fmla="*/ 419 w 589"/>
                <a:gd name="T101" fmla="*/ 242 h 613"/>
                <a:gd name="T102" fmla="*/ 440 w 589"/>
                <a:gd name="T103" fmla="*/ 263 h 613"/>
                <a:gd name="T104" fmla="*/ 419 w 589"/>
                <a:gd name="T105" fmla="*/ 284 h 613"/>
                <a:gd name="T106" fmla="*/ 340 w 589"/>
                <a:gd name="T107" fmla="*/ 263 h 613"/>
                <a:gd name="T108" fmla="*/ 301 w 589"/>
                <a:gd name="T109" fmla="*/ 327 h 613"/>
                <a:gd name="T110" fmla="*/ 301 w 589"/>
                <a:gd name="T111" fmla="*/ 359 h 613"/>
                <a:gd name="T112" fmla="*/ 235 w 589"/>
                <a:gd name="T113" fmla="*/ 359 h 613"/>
                <a:gd name="T114" fmla="*/ 235 w 589"/>
                <a:gd name="T115" fmla="*/ 327 h 613"/>
                <a:gd name="T116" fmla="*/ 196 w 589"/>
                <a:gd name="T117" fmla="*/ 263 h 613"/>
                <a:gd name="T118" fmla="*/ 268 w 589"/>
                <a:gd name="T119" fmla="*/ 191 h 613"/>
                <a:gd name="T120" fmla="*/ 340 w 589"/>
                <a:gd name="T121" fmla="*/ 263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9" h="613">
                  <a:moveTo>
                    <a:pt x="295" y="0"/>
                  </a:moveTo>
                  <a:lnTo>
                    <a:pt x="295" y="0"/>
                  </a:lnTo>
                  <a:cubicBezTo>
                    <a:pt x="132" y="0"/>
                    <a:pt x="0" y="132"/>
                    <a:pt x="0" y="295"/>
                  </a:cubicBezTo>
                  <a:cubicBezTo>
                    <a:pt x="0" y="398"/>
                    <a:pt x="53" y="491"/>
                    <a:pt x="139" y="545"/>
                  </a:cubicBezTo>
                  <a:lnTo>
                    <a:pt x="125" y="571"/>
                  </a:lnTo>
                  <a:cubicBezTo>
                    <a:pt x="120" y="580"/>
                    <a:pt x="120" y="591"/>
                    <a:pt x="125" y="599"/>
                  </a:cubicBezTo>
                  <a:cubicBezTo>
                    <a:pt x="130" y="608"/>
                    <a:pt x="139" y="613"/>
                    <a:pt x="149" y="613"/>
                  </a:cubicBezTo>
                  <a:lnTo>
                    <a:pt x="383" y="613"/>
                  </a:lnTo>
                  <a:cubicBezTo>
                    <a:pt x="393" y="613"/>
                    <a:pt x="403" y="608"/>
                    <a:pt x="408" y="599"/>
                  </a:cubicBezTo>
                  <a:lnTo>
                    <a:pt x="432" y="555"/>
                  </a:lnTo>
                  <a:cubicBezTo>
                    <a:pt x="462" y="540"/>
                    <a:pt x="488" y="519"/>
                    <a:pt x="511" y="494"/>
                  </a:cubicBezTo>
                  <a:cubicBezTo>
                    <a:pt x="516" y="489"/>
                    <a:pt x="519" y="482"/>
                    <a:pt x="519" y="475"/>
                  </a:cubicBezTo>
                  <a:lnTo>
                    <a:pt x="519" y="387"/>
                  </a:lnTo>
                  <a:lnTo>
                    <a:pt x="553" y="387"/>
                  </a:lnTo>
                  <a:cubicBezTo>
                    <a:pt x="566" y="387"/>
                    <a:pt x="578" y="378"/>
                    <a:pt x="581" y="365"/>
                  </a:cubicBezTo>
                  <a:cubicBezTo>
                    <a:pt x="587" y="342"/>
                    <a:pt x="589" y="318"/>
                    <a:pt x="589" y="295"/>
                  </a:cubicBezTo>
                  <a:cubicBezTo>
                    <a:pt x="589" y="132"/>
                    <a:pt x="457" y="0"/>
                    <a:pt x="295" y="0"/>
                  </a:cubicBezTo>
                  <a:close/>
                  <a:moveTo>
                    <a:pt x="419" y="284"/>
                  </a:moveTo>
                  <a:lnTo>
                    <a:pt x="380" y="284"/>
                  </a:lnTo>
                  <a:cubicBezTo>
                    <a:pt x="375" y="310"/>
                    <a:pt x="362" y="333"/>
                    <a:pt x="342" y="349"/>
                  </a:cubicBezTo>
                  <a:lnTo>
                    <a:pt x="342" y="359"/>
                  </a:lnTo>
                  <a:cubicBezTo>
                    <a:pt x="342" y="374"/>
                    <a:pt x="334" y="387"/>
                    <a:pt x="323" y="394"/>
                  </a:cubicBezTo>
                  <a:lnTo>
                    <a:pt x="323" y="434"/>
                  </a:lnTo>
                  <a:cubicBezTo>
                    <a:pt x="323" y="446"/>
                    <a:pt x="313" y="455"/>
                    <a:pt x="302" y="455"/>
                  </a:cubicBezTo>
                  <a:lnTo>
                    <a:pt x="234" y="455"/>
                  </a:lnTo>
                  <a:cubicBezTo>
                    <a:pt x="223" y="455"/>
                    <a:pt x="213" y="446"/>
                    <a:pt x="213" y="434"/>
                  </a:cubicBezTo>
                  <a:lnTo>
                    <a:pt x="213" y="394"/>
                  </a:lnTo>
                  <a:cubicBezTo>
                    <a:pt x="202" y="387"/>
                    <a:pt x="194" y="374"/>
                    <a:pt x="194" y="359"/>
                  </a:cubicBezTo>
                  <a:lnTo>
                    <a:pt x="194" y="349"/>
                  </a:lnTo>
                  <a:cubicBezTo>
                    <a:pt x="174" y="333"/>
                    <a:pt x="161" y="310"/>
                    <a:pt x="156" y="284"/>
                  </a:cubicBezTo>
                  <a:lnTo>
                    <a:pt x="117" y="284"/>
                  </a:lnTo>
                  <a:cubicBezTo>
                    <a:pt x="106" y="284"/>
                    <a:pt x="96" y="275"/>
                    <a:pt x="96" y="263"/>
                  </a:cubicBezTo>
                  <a:cubicBezTo>
                    <a:pt x="96" y="252"/>
                    <a:pt x="106" y="242"/>
                    <a:pt x="117" y="242"/>
                  </a:cubicBezTo>
                  <a:lnTo>
                    <a:pt x="156" y="242"/>
                  </a:lnTo>
                  <a:cubicBezTo>
                    <a:pt x="159" y="226"/>
                    <a:pt x="166" y="212"/>
                    <a:pt x="174" y="199"/>
                  </a:cubicBezTo>
                  <a:lnTo>
                    <a:pt x="147" y="171"/>
                  </a:lnTo>
                  <a:cubicBezTo>
                    <a:pt x="139" y="163"/>
                    <a:pt x="139" y="150"/>
                    <a:pt x="147" y="142"/>
                  </a:cubicBezTo>
                  <a:cubicBezTo>
                    <a:pt x="155" y="134"/>
                    <a:pt x="168" y="134"/>
                    <a:pt x="176" y="142"/>
                  </a:cubicBezTo>
                  <a:lnTo>
                    <a:pt x="204" y="170"/>
                  </a:lnTo>
                  <a:cubicBezTo>
                    <a:pt x="217" y="161"/>
                    <a:pt x="231" y="155"/>
                    <a:pt x="247" y="152"/>
                  </a:cubicBezTo>
                  <a:lnTo>
                    <a:pt x="247" y="112"/>
                  </a:lnTo>
                  <a:cubicBezTo>
                    <a:pt x="247" y="101"/>
                    <a:pt x="257" y="92"/>
                    <a:pt x="268" y="92"/>
                  </a:cubicBezTo>
                  <a:cubicBezTo>
                    <a:pt x="280" y="92"/>
                    <a:pt x="289" y="101"/>
                    <a:pt x="289" y="112"/>
                  </a:cubicBezTo>
                  <a:lnTo>
                    <a:pt x="289" y="152"/>
                  </a:lnTo>
                  <a:cubicBezTo>
                    <a:pt x="305" y="155"/>
                    <a:pt x="319" y="161"/>
                    <a:pt x="332" y="170"/>
                  </a:cubicBezTo>
                  <a:lnTo>
                    <a:pt x="360" y="142"/>
                  </a:lnTo>
                  <a:cubicBezTo>
                    <a:pt x="368" y="134"/>
                    <a:pt x="381" y="134"/>
                    <a:pt x="389" y="142"/>
                  </a:cubicBezTo>
                  <a:cubicBezTo>
                    <a:pt x="398" y="150"/>
                    <a:pt x="398" y="163"/>
                    <a:pt x="389" y="171"/>
                  </a:cubicBezTo>
                  <a:lnTo>
                    <a:pt x="362" y="199"/>
                  </a:lnTo>
                  <a:cubicBezTo>
                    <a:pt x="371" y="212"/>
                    <a:pt x="377" y="226"/>
                    <a:pt x="380" y="242"/>
                  </a:cubicBezTo>
                  <a:lnTo>
                    <a:pt x="419" y="242"/>
                  </a:lnTo>
                  <a:cubicBezTo>
                    <a:pt x="430" y="242"/>
                    <a:pt x="440" y="252"/>
                    <a:pt x="440" y="263"/>
                  </a:cubicBezTo>
                  <a:cubicBezTo>
                    <a:pt x="440" y="275"/>
                    <a:pt x="430" y="284"/>
                    <a:pt x="419" y="284"/>
                  </a:cubicBezTo>
                  <a:close/>
                  <a:moveTo>
                    <a:pt x="340" y="263"/>
                  </a:moveTo>
                  <a:cubicBezTo>
                    <a:pt x="340" y="291"/>
                    <a:pt x="324" y="316"/>
                    <a:pt x="301" y="327"/>
                  </a:cubicBezTo>
                  <a:lnTo>
                    <a:pt x="301" y="359"/>
                  </a:lnTo>
                  <a:lnTo>
                    <a:pt x="235" y="359"/>
                  </a:lnTo>
                  <a:lnTo>
                    <a:pt x="235" y="327"/>
                  </a:lnTo>
                  <a:cubicBezTo>
                    <a:pt x="212" y="316"/>
                    <a:pt x="196" y="291"/>
                    <a:pt x="196" y="263"/>
                  </a:cubicBezTo>
                  <a:cubicBezTo>
                    <a:pt x="196" y="224"/>
                    <a:pt x="228" y="191"/>
                    <a:pt x="268" y="191"/>
                  </a:cubicBezTo>
                  <a:cubicBezTo>
                    <a:pt x="308" y="191"/>
                    <a:pt x="340" y="224"/>
                    <a:pt x="340" y="26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>
                <a:lnSpc>
                  <a:spcPct val="130000"/>
                </a:lnSpc>
              </a:pPr>
              <a:endParaRPr lang="zh-CN" altLang="en-US" sz="1463">
                <a:cs typeface="+mn-ea"/>
                <a:sym typeface="+mn-lt"/>
              </a:endParaRPr>
            </a:p>
          </p:txBody>
        </p:sp>
      </p:grpSp>
      <p:pic>
        <p:nvPicPr>
          <p:cNvPr id="2" name="系统登录">
            <a:hlinkClick r:id="" action="ppaction://media"/>
            <a:extLst>
              <a:ext uri="{FF2B5EF4-FFF2-40B4-BE49-F238E27FC236}">
                <a16:creationId xmlns:a16="http://schemas.microsoft.com/office/drawing/2014/main" id="{8BD33A27-625D-4380-8766-C23895D0F0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90810" y="1855651"/>
            <a:ext cx="7503736" cy="4210028"/>
          </a:xfrm>
          <a:prstGeom prst="rect">
            <a:avLst/>
          </a:prstGeom>
        </p:spPr>
      </p:pic>
      <p:sp>
        <p:nvSpPr>
          <p:cNvPr id="19" name="标题 1">
            <a:extLst>
              <a:ext uri="{FF2B5EF4-FFF2-40B4-BE49-F238E27FC236}">
                <a16:creationId xmlns:a16="http://schemas.microsoft.com/office/drawing/2014/main" id="{D51371BF-32A7-49A7-9B84-949DF1C0DDA4}"/>
              </a:ext>
            </a:extLst>
          </p:cNvPr>
          <p:cNvSpPr txBox="1">
            <a:spLocks/>
          </p:cNvSpPr>
          <p:nvPr/>
        </p:nvSpPr>
        <p:spPr>
          <a:xfrm>
            <a:off x="824011" y="-29510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3.2 </a:t>
            </a:r>
            <a:r>
              <a:rPr lang="zh-CN" altLang="en-US" sz="40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模块实现及展示</a:t>
            </a:r>
          </a:p>
        </p:txBody>
      </p:sp>
    </p:spTree>
    <p:extLst>
      <p:ext uri="{BB962C8B-B14F-4D97-AF65-F5344CB8AC3E}">
        <p14:creationId xmlns:p14="http://schemas.microsoft.com/office/powerpoint/2010/main" val="750094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B695499-DC05-4F3D-A8D9-44914EC13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  <a:pPr/>
              <a:t>16</a:t>
            </a:fld>
            <a:endParaRPr lang="zh-CN" altLang="en-US"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043F14A-E290-4E72-929A-99AF4E8829FE}"/>
              </a:ext>
            </a:extLst>
          </p:cNvPr>
          <p:cNvGrpSpPr/>
          <p:nvPr/>
        </p:nvGrpSpPr>
        <p:grpSpPr>
          <a:xfrm>
            <a:off x="1214642" y="1625370"/>
            <a:ext cx="7029384" cy="3963240"/>
            <a:chOff x="1214642" y="1625370"/>
            <a:chExt cx="7029384" cy="3963240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057FA775-1DDB-43B7-9BE5-D06AD7A3EB2C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1641332" y="4606115"/>
              <a:ext cx="5468198" cy="10269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8098F75B-4283-458A-8141-A1FC8F387B77}"/>
                </a:ext>
              </a:extLst>
            </p:cNvPr>
            <p:cNvCxnSpPr>
              <a:cxnSpLocks/>
            </p:cNvCxnSpPr>
            <p:nvPr/>
          </p:nvCxnSpPr>
          <p:spPr>
            <a:xfrm>
              <a:off x="1642738" y="2431039"/>
              <a:ext cx="5443855" cy="969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1AA0944F-7A25-4683-9A94-D7725FD913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86593" y="2440732"/>
              <a:ext cx="1157433" cy="2175696"/>
            </a:xfrm>
            <a:custGeom>
              <a:avLst/>
              <a:gdLst>
                <a:gd name="connsiteX0" fmla="*/ 0 w 2412000"/>
                <a:gd name="connsiteY0" fmla="*/ 1206000 h 2412000"/>
                <a:gd name="connsiteX1" fmla="*/ 1206000 w 2412000"/>
                <a:gd name="connsiteY1" fmla="*/ 0 h 2412000"/>
                <a:gd name="connsiteX2" fmla="*/ 2412000 w 2412000"/>
                <a:gd name="connsiteY2" fmla="*/ 1206000 h 2412000"/>
                <a:gd name="connsiteX3" fmla="*/ 1206000 w 2412000"/>
                <a:gd name="connsiteY3" fmla="*/ 2412000 h 2412000"/>
                <a:gd name="connsiteX4" fmla="*/ 0 w 2412000"/>
                <a:gd name="connsiteY4" fmla="*/ 1206000 h 2412000"/>
                <a:gd name="connsiteX0" fmla="*/ 0 w 2412000"/>
                <a:gd name="connsiteY0" fmla="*/ 1206000 h 2412000"/>
                <a:gd name="connsiteX1" fmla="*/ 1206000 w 2412000"/>
                <a:gd name="connsiteY1" fmla="*/ 0 h 2412000"/>
                <a:gd name="connsiteX2" fmla="*/ 2412000 w 2412000"/>
                <a:gd name="connsiteY2" fmla="*/ 1206000 h 2412000"/>
                <a:gd name="connsiteX3" fmla="*/ 1206000 w 2412000"/>
                <a:gd name="connsiteY3" fmla="*/ 2412000 h 2412000"/>
                <a:gd name="connsiteX4" fmla="*/ 91440 w 2412000"/>
                <a:gd name="connsiteY4" fmla="*/ 1297440 h 2412000"/>
                <a:gd name="connsiteX0" fmla="*/ 0 w 2412000"/>
                <a:gd name="connsiteY0" fmla="*/ 1206000 h 2590271"/>
                <a:gd name="connsiteX1" fmla="*/ 1206000 w 2412000"/>
                <a:gd name="connsiteY1" fmla="*/ 0 h 2590271"/>
                <a:gd name="connsiteX2" fmla="*/ 2412000 w 2412000"/>
                <a:gd name="connsiteY2" fmla="*/ 1206000 h 2590271"/>
                <a:gd name="connsiteX3" fmla="*/ 1206000 w 2412000"/>
                <a:gd name="connsiteY3" fmla="*/ 2412000 h 2590271"/>
                <a:gd name="connsiteX4" fmla="*/ 1234440 w 2412000"/>
                <a:gd name="connsiteY4" fmla="*/ 2211840 h 2590271"/>
                <a:gd name="connsiteX0" fmla="*/ 57864 w 1314164"/>
                <a:gd name="connsiteY0" fmla="*/ 349473 h 2927544"/>
                <a:gd name="connsiteX1" fmla="*/ 108164 w 1314164"/>
                <a:gd name="connsiteY1" fmla="*/ 337273 h 2927544"/>
                <a:gd name="connsiteX2" fmla="*/ 1314164 w 1314164"/>
                <a:gd name="connsiteY2" fmla="*/ 1543273 h 2927544"/>
                <a:gd name="connsiteX3" fmla="*/ 108164 w 1314164"/>
                <a:gd name="connsiteY3" fmla="*/ 2749273 h 2927544"/>
                <a:gd name="connsiteX4" fmla="*/ 136604 w 1314164"/>
                <a:gd name="connsiteY4" fmla="*/ 2549113 h 2927544"/>
                <a:gd name="connsiteX0" fmla="*/ 51066 w 1307366"/>
                <a:gd name="connsiteY0" fmla="*/ 0 h 2578071"/>
                <a:gd name="connsiteX1" fmla="*/ 1307366 w 1307366"/>
                <a:gd name="connsiteY1" fmla="*/ 1193800 h 2578071"/>
                <a:gd name="connsiteX2" fmla="*/ 101366 w 1307366"/>
                <a:gd name="connsiteY2" fmla="*/ 2399800 h 2578071"/>
                <a:gd name="connsiteX3" fmla="*/ 129806 w 1307366"/>
                <a:gd name="connsiteY3" fmla="*/ 2199640 h 2578071"/>
                <a:gd name="connsiteX0" fmla="*/ 67354 w 1323654"/>
                <a:gd name="connsiteY0" fmla="*/ 0 h 2708090"/>
                <a:gd name="connsiteX1" fmla="*/ 1323654 w 1323654"/>
                <a:gd name="connsiteY1" fmla="*/ 1193800 h 2708090"/>
                <a:gd name="connsiteX2" fmla="*/ 117654 w 1323654"/>
                <a:gd name="connsiteY2" fmla="*/ 2399800 h 2708090"/>
                <a:gd name="connsiteX3" fmla="*/ 107994 w 1323654"/>
                <a:gd name="connsiteY3" fmla="*/ 2402840 h 2708090"/>
                <a:gd name="connsiteX0" fmla="*/ 0 w 1256300"/>
                <a:gd name="connsiteY0" fmla="*/ 0 h 2399800"/>
                <a:gd name="connsiteX1" fmla="*/ 1256300 w 1256300"/>
                <a:gd name="connsiteY1" fmla="*/ 1193800 h 2399800"/>
                <a:gd name="connsiteX2" fmla="*/ 50300 w 1256300"/>
                <a:gd name="connsiteY2" fmla="*/ 2399800 h 2399800"/>
                <a:gd name="connsiteX0" fmla="*/ 0 w 1256300"/>
                <a:gd name="connsiteY0" fmla="*/ 0 h 2399800"/>
                <a:gd name="connsiteX1" fmla="*/ 1256300 w 1256300"/>
                <a:gd name="connsiteY1" fmla="*/ 1193800 h 2399800"/>
                <a:gd name="connsiteX2" fmla="*/ 50300 w 1256300"/>
                <a:gd name="connsiteY2" fmla="*/ 2399800 h 2399800"/>
                <a:gd name="connsiteX0" fmla="*/ 0 w 1256300"/>
                <a:gd name="connsiteY0" fmla="*/ 0 h 2426818"/>
                <a:gd name="connsiteX1" fmla="*/ 1256300 w 1256300"/>
                <a:gd name="connsiteY1" fmla="*/ 1193800 h 2426818"/>
                <a:gd name="connsiteX2" fmla="*/ 50300 w 1256300"/>
                <a:gd name="connsiteY2" fmla="*/ 2399800 h 2426818"/>
                <a:gd name="connsiteX0" fmla="*/ 0 w 1256300"/>
                <a:gd name="connsiteY0" fmla="*/ 0 h 2426818"/>
                <a:gd name="connsiteX1" fmla="*/ 1256300 w 1256300"/>
                <a:gd name="connsiteY1" fmla="*/ 1193800 h 2426818"/>
                <a:gd name="connsiteX2" fmla="*/ 50300 w 1256300"/>
                <a:gd name="connsiteY2" fmla="*/ 2399800 h 2426818"/>
                <a:gd name="connsiteX0" fmla="*/ 0 w 1257858"/>
                <a:gd name="connsiteY0" fmla="*/ 0 h 2426818"/>
                <a:gd name="connsiteX1" fmla="*/ 1256300 w 1257858"/>
                <a:gd name="connsiteY1" fmla="*/ 1193800 h 2426818"/>
                <a:gd name="connsiteX2" fmla="*/ 50300 w 1257858"/>
                <a:gd name="connsiteY2" fmla="*/ 2399800 h 2426818"/>
                <a:gd name="connsiteX0" fmla="*/ 0 w 1257858"/>
                <a:gd name="connsiteY0" fmla="*/ 0 h 2399800"/>
                <a:gd name="connsiteX1" fmla="*/ 1256300 w 1257858"/>
                <a:gd name="connsiteY1" fmla="*/ 1193800 h 2399800"/>
                <a:gd name="connsiteX2" fmla="*/ 50300 w 1257858"/>
                <a:gd name="connsiteY2" fmla="*/ 2399800 h 2399800"/>
                <a:gd name="connsiteX0" fmla="*/ 0 w 1257858"/>
                <a:gd name="connsiteY0" fmla="*/ 0 h 2399800"/>
                <a:gd name="connsiteX1" fmla="*/ 1256300 w 1257858"/>
                <a:gd name="connsiteY1" fmla="*/ 1193800 h 2399800"/>
                <a:gd name="connsiteX2" fmla="*/ 50300 w 1257858"/>
                <a:gd name="connsiteY2" fmla="*/ 2399800 h 2399800"/>
                <a:gd name="connsiteX0" fmla="*/ 0 w 1256300"/>
                <a:gd name="connsiteY0" fmla="*/ 0 h 2399800"/>
                <a:gd name="connsiteX1" fmla="*/ 1256300 w 1256300"/>
                <a:gd name="connsiteY1" fmla="*/ 1193800 h 2399800"/>
                <a:gd name="connsiteX2" fmla="*/ 50300 w 1256300"/>
                <a:gd name="connsiteY2" fmla="*/ 2399800 h 2399800"/>
                <a:gd name="connsiteX0" fmla="*/ 0 w 1261998"/>
                <a:gd name="connsiteY0" fmla="*/ 17209 h 2417009"/>
                <a:gd name="connsiteX1" fmla="*/ 1256300 w 1261998"/>
                <a:gd name="connsiteY1" fmla="*/ 1211009 h 2417009"/>
                <a:gd name="connsiteX2" fmla="*/ 50300 w 1261998"/>
                <a:gd name="connsiteY2" fmla="*/ 2417009 h 2417009"/>
                <a:gd name="connsiteX0" fmla="*/ 0 w 1257301"/>
                <a:gd name="connsiteY0" fmla="*/ 0 h 2399800"/>
                <a:gd name="connsiteX1" fmla="*/ 1256300 w 1257301"/>
                <a:gd name="connsiteY1" fmla="*/ 1193800 h 2399800"/>
                <a:gd name="connsiteX2" fmla="*/ 50300 w 1257301"/>
                <a:gd name="connsiteY2" fmla="*/ 2399800 h 2399800"/>
                <a:gd name="connsiteX0" fmla="*/ 0 w 1256364"/>
                <a:gd name="connsiteY0" fmla="*/ 0 h 2399800"/>
                <a:gd name="connsiteX1" fmla="*/ 1256300 w 1256364"/>
                <a:gd name="connsiteY1" fmla="*/ 1193800 h 2399800"/>
                <a:gd name="connsiteX2" fmla="*/ 50300 w 1256364"/>
                <a:gd name="connsiteY2" fmla="*/ 2399800 h 2399800"/>
                <a:gd name="connsiteX0" fmla="*/ 0 w 1256364"/>
                <a:gd name="connsiteY0" fmla="*/ 0 h 2399800"/>
                <a:gd name="connsiteX1" fmla="*/ 1256300 w 1256364"/>
                <a:gd name="connsiteY1" fmla="*/ 1193800 h 2399800"/>
                <a:gd name="connsiteX2" fmla="*/ 50300 w 1256364"/>
                <a:gd name="connsiteY2" fmla="*/ 2399800 h 2399800"/>
                <a:gd name="connsiteX0" fmla="*/ 0 w 1256364"/>
                <a:gd name="connsiteY0" fmla="*/ 0 h 2399800"/>
                <a:gd name="connsiteX1" fmla="*/ 1256300 w 1256364"/>
                <a:gd name="connsiteY1" fmla="*/ 1193800 h 2399800"/>
                <a:gd name="connsiteX2" fmla="*/ 50300 w 1256364"/>
                <a:gd name="connsiteY2" fmla="*/ 2399800 h 2399800"/>
                <a:gd name="connsiteX0" fmla="*/ 0 w 1256314"/>
                <a:gd name="connsiteY0" fmla="*/ 0 h 2359160"/>
                <a:gd name="connsiteX1" fmla="*/ 1256300 w 1256314"/>
                <a:gd name="connsiteY1" fmla="*/ 1193800 h 2359160"/>
                <a:gd name="connsiteX2" fmla="*/ 24900 w 1256314"/>
                <a:gd name="connsiteY2" fmla="*/ 2359160 h 2359160"/>
                <a:gd name="connsiteX0" fmla="*/ 0 w 1256413"/>
                <a:gd name="connsiteY0" fmla="*/ 0 h 2359160"/>
                <a:gd name="connsiteX1" fmla="*/ 1256300 w 1256413"/>
                <a:gd name="connsiteY1" fmla="*/ 1193800 h 2359160"/>
                <a:gd name="connsiteX2" fmla="*/ 24900 w 1256413"/>
                <a:gd name="connsiteY2" fmla="*/ 2359160 h 2359160"/>
                <a:gd name="connsiteX0" fmla="*/ 0 w 1256327"/>
                <a:gd name="connsiteY0" fmla="*/ 0 h 2359160"/>
                <a:gd name="connsiteX1" fmla="*/ 1256300 w 1256327"/>
                <a:gd name="connsiteY1" fmla="*/ 1193800 h 2359160"/>
                <a:gd name="connsiteX2" fmla="*/ 24900 w 1256327"/>
                <a:gd name="connsiteY2" fmla="*/ 2359160 h 2359160"/>
                <a:gd name="connsiteX0" fmla="*/ 0 w 1256327"/>
                <a:gd name="connsiteY0" fmla="*/ 0 h 2359160"/>
                <a:gd name="connsiteX1" fmla="*/ 1256300 w 1256327"/>
                <a:gd name="connsiteY1" fmla="*/ 1193800 h 2359160"/>
                <a:gd name="connsiteX2" fmla="*/ 24900 w 1256327"/>
                <a:gd name="connsiteY2" fmla="*/ 2359160 h 2359160"/>
                <a:gd name="connsiteX0" fmla="*/ 0 w 1256327"/>
                <a:gd name="connsiteY0" fmla="*/ 0 h 2359160"/>
                <a:gd name="connsiteX1" fmla="*/ 1256300 w 1256327"/>
                <a:gd name="connsiteY1" fmla="*/ 1193800 h 2359160"/>
                <a:gd name="connsiteX2" fmla="*/ 24900 w 1256327"/>
                <a:gd name="connsiteY2" fmla="*/ 2359160 h 2359160"/>
                <a:gd name="connsiteX0" fmla="*/ 0 w 1256523"/>
                <a:gd name="connsiteY0" fmla="*/ 0 h 2359160"/>
                <a:gd name="connsiteX1" fmla="*/ 1256300 w 1256523"/>
                <a:gd name="connsiteY1" fmla="*/ 1193800 h 2359160"/>
                <a:gd name="connsiteX2" fmla="*/ 24900 w 1256523"/>
                <a:gd name="connsiteY2" fmla="*/ 2359160 h 2359160"/>
                <a:gd name="connsiteX0" fmla="*/ 0 w 1256480"/>
                <a:gd name="connsiteY0" fmla="*/ 0 h 2359160"/>
                <a:gd name="connsiteX1" fmla="*/ 1256300 w 1256480"/>
                <a:gd name="connsiteY1" fmla="*/ 1193800 h 2359160"/>
                <a:gd name="connsiteX2" fmla="*/ 24900 w 1256480"/>
                <a:gd name="connsiteY2" fmla="*/ 2359160 h 2359160"/>
                <a:gd name="connsiteX0" fmla="*/ 0 w 1256488"/>
                <a:gd name="connsiteY0" fmla="*/ 0 h 2359213"/>
                <a:gd name="connsiteX1" fmla="*/ 1256300 w 1256488"/>
                <a:gd name="connsiteY1" fmla="*/ 1193800 h 2359213"/>
                <a:gd name="connsiteX2" fmla="*/ 24900 w 1256488"/>
                <a:gd name="connsiteY2" fmla="*/ 2359160 h 2359213"/>
                <a:gd name="connsiteX0" fmla="*/ 0 w 1256931"/>
                <a:gd name="connsiteY0" fmla="*/ 0 h 2359213"/>
                <a:gd name="connsiteX1" fmla="*/ 1256300 w 1256931"/>
                <a:gd name="connsiteY1" fmla="*/ 1193800 h 2359213"/>
                <a:gd name="connsiteX2" fmla="*/ 24900 w 1256931"/>
                <a:gd name="connsiteY2" fmla="*/ 2359160 h 2359213"/>
                <a:gd name="connsiteX0" fmla="*/ 0 w 1256786"/>
                <a:gd name="connsiteY0" fmla="*/ 0 h 2359213"/>
                <a:gd name="connsiteX1" fmla="*/ 1256300 w 1256786"/>
                <a:gd name="connsiteY1" fmla="*/ 1193800 h 2359213"/>
                <a:gd name="connsiteX2" fmla="*/ 24900 w 1256786"/>
                <a:gd name="connsiteY2" fmla="*/ 2359160 h 2359213"/>
                <a:gd name="connsiteX0" fmla="*/ 0 w 1256488"/>
                <a:gd name="connsiteY0" fmla="*/ 0 h 2359222"/>
                <a:gd name="connsiteX1" fmla="*/ 1256300 w 1256488"/>
                <a:gd name="connsiteY1" fmla="*/ 1193800 h 2359222"/>
                <a:gd name="connsiteX2" fmla="*/ 24900 w 1256488"/>
                <a:gd name="connsiteY2" fmla="*/ 2359160 h 2359222"/>
                <a:gd name="connsiteX0" fmla="*/ 0 w 1256488"/>
                <a:gd name="connsiteY0" fmla="*/ 0 h 2359207"/>
                <a:gd name="connsiteX1" fmla="*/ 1256300 w 1256488"/>
                <a:gd name="connsiteY1" fmla="*/ 1193800 h 2359207"/>
                <a:gd name="connsiteX2" fmla="*/ 24900 w 1256488"/>
                <a:gd name="connsiteY2" fmla="*/ 2359160 h 235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6488" h="2359207">
                  <a:moveTo>
                    <a:pt x="0" y="0"/>
                  </a:moveTo>
                  <a:cubicBezTo>
                    <a:pt x="464929" y="7408"/>
                    <a:pt x="1241433" y="325643"/>
                    <a:pt x="1256300" y="1193800"/>
                  </a:cubicBezTo>
                  <a:cubicBezTo>
                    <a:pt x="1271167" y="2061957"/>
                    <a:pt x="401500" y="2363560"/>
                    <a:pt x="24900" y="2359160"/>
                  </a:cubicBezTo>
                </a:path>
              </a:pathLst>
            </a:custGeom>
            <a:no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79982457-6CE6-4D25-8573-F300D48CB6F3}"/>
                </a:ext>
              </a:extLst>
            </p:cNvPr>
            <p:cNvGrpSpPr/>
            <p:nvPr/>
          </p:nvGrpSpPr>
          <p:grpSpPr>
            <a:xfrm>
              <a:off x="1214642" y="3915832"/>
              <a:ext cx="2387505" cy="1512244"/>
              <a:chOff x="1652682" y="3922863"/>
              <a:chExt cx="3060194" cy="1861082"/>
            </a:xfrm>
          </p:grpSpPr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43CB027C-64C9-4C31-907E-713308ED0093}"/>
                  </a:ext>
                </a:extLst>
              </p:cNvPr>
              <p:cNvSpPr/>
              <p:nvPr/>
            </p:nvSpPr>
            <p:spPr>
              <a:xfrm>
                <a:off x="1652682" y="3922863"/>
                <a:ext cx="3060194" cy="464763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solidFill>
                      <a:prstClr val="black"/>
                    </a:solidFill>
                    <a:ea typeface="宋体" panose="02010600030101010101" pitchFamily="2" charset="-122"/>
                    <a:cs typeface="+mn-ea"/>
                    <a:sym typeface="+mn-lt"/>
                  </a:rPr>
                  <a:t>成本分析及方案对比</a:t>
                </a: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89945DBA-3B29-48DA-9328-4F8311684906}"/>
                  </a:ext>
                </a:extLst>
              </p:cNvPr>
              <p:cNvSpPr/>
              <p:nvPr/>
            </p:nvSpPr>
            <p:spPr>
              <a:xfrm>
                <a:off x="2272378" y="4911270"/>
                <a:ext cx="1800000" cy="872675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en-US" altLang="zh-CN" sz="1625" dirty="0">
                    <a:cs typeface="+mn-ea"/>
                    <a:sym typeface="+mn-lt"/>
                  </a:rPr>
                  <a:t>5</a:t>
                </a:r>
                <a:endParaRPr lang="zh-CN" altLang="en-US" sz="1625" dirty="0">
                  <a:cs typeface="+mn-ea"/>
                  <a:sym typeface="+mn-lt"/>
                </a:endParaRPr>
              </a:p>
            </p:txBody>
          </p: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04F61193-635B-413F-B299-B7303942C30B}"/>
                  </a:ext>
                </a:extLst>
              </p:cNvPr>
              <p:cNvGrpSpPr/>
              <p:nvPr/>
            </p:nvGrpSpPr>
            <p:grpSpPr>
              <a:xfrm>
                <a:off x="3064378" y="4660667"/>
                <a:ext cx="216000" cy="216000"/>
                <a:chOff x="1018737" y="4652049"/>
                <a:chExt cx="216000" cy="216000"/>
              </a:xfrm>
            </p:grpSpPr>
            <p:sp>
              <p:nvSpPr>
                <p:cNvPr id="77" name="任意多边形: 形状 76">
                  <a:extLst>
                    <a:ext uri="{FF2B5EF4-FFF2-40B4-BE49-F238E27FC236}">
                      <a16:creationId xmlns:a16="http://schemas.microsoft.com/office/drawing/2014/main" id="{FBBD30B8-3CAF-48BC-8F06-4F3EC32CCB9F}"/>
                    </a:ext>
                  </a:extLst>
                </p:cNvPr>
                <p:cNvSpPr/>
                <p:nvPr/>
              </p:nvSpPr>
              <p:spPr>
                <a:xfrm>
                  <a:off x="1018737" y="4652049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3" name="任意多边形: 形状 12">
                  <a:extLst>
                    <a:ext uri="{FF2B5EF4-FFF2-40B4-BE49-F238E27FC236}">
                      <a16:creationId xmlns:a16="http://schemas.microsoft.com/office/drawing/2014/main" id="{BDB38FA4-2903-424E-9836-2F60B5C1EBBA}"/>
                    </a:ext>
                  </a:extLst>
                </p:cNvPr>
                <p:cNvSpPr/>
                <p:nvPr/>
              </p:nvSpPr>
              <p:spPr>
                <a:xfrm>
                  <a:off x="1045305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4" name="任意多边形: 形状 13">
                  <a:extLst>
                    <a:ext uri="{FF2B5EF4-FFF2-40B4-BE49-F238E27FC236}">
                      <a16:creationId xmlns:a16="http://schemas.microsoft.com/office/drawing/2014/main" id="{B08D455F-4FC0-4306-AD96-84C130D190E1}"/>
                    </a:ext>
                  </a:extLst>
                </p:cNvPr>
                <p:cNvSpPr/>
                <p:nvPr/>
              </p:nvSpPr>
              <p:spPr>
                <a:xfrm>
                  <a:off x="1071873" y="4705185"/>
                  <a:ext cx="109729" cy="1097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80" name="椭圆 3">
                  <a:extLst>
                    <a:ext uri="{FF2B5EF4-FFF2-40B4-BE49-F238E27FC236}">
                      <a16:creationId xmlns:a16="http://schemas.microsoft.com/office/drawing/2014/main" id="{C7CA4883-C049-4541-BEF0-14803476A65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2"/>
                  <a:ext cx="56593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4A31C0E0-BA3C-4C94-9FB2-3FAA89482683}"/>
                </a:ext>
              </a:extLst>
            </p:cNvPr>
            <p:cNvGrpSpPr/>
            <p:nvPr/>
          </p:nvGrpSpPr>
          <p:grpSpPr>
            <a:xfrm>
              <a:off x="3738264" y="3906144"/>
              <a:ext cx="2468974" cy="1245504"/>
              <a:chOff x="4097295" y="4005938"/>
              <a:chExt cx="2680275" cy="1364696"/>
            </a:xfrm>
          </p:grpSpPr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12624816-FB6D-4AE6-955B-EED221E1B2A0}"/>
                  </a:ext>
                </a:extLst>
              </p:cNvPr>
              <p:cNvSpPr/>
              <p:nvPr/>
            </p:nvSpPr>
            <p:spPr>
              <a:xfrm>
                <a:off x="5078570" y="5019932"/>
                <a:ext cx="604537" cy="350702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1625" dirty="0">
                    <a:cs typeface="+mn-ea"/>
                    <a:sym typeface="+mn-lt"/>
                  </a:rPr>
                  <a:t>4</a:t>
                </a:r>
                <a:endParaRPr lang="zh-CN" altLang="en-US" sz="1625" dirty="0">
                  <a:cs typeface="+mn-ea"/>
                  <a:sym typeface="+mn-lt"/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B9989EB5-BF56-4F20-8E58-E91C9465A1A5}"/>
                  </a:ext>
                </a:extLst>
              </p:cNvPr>
              <p:cNvSpPr/>
              <p:nvPr/>
            </p:nvSpPr>
            <p:spPr>
              <a:xfrm>
                <a:off x="4097295" y="4005938"/>
                <a:ext cx="2680275" cy="561671"/>
              </a:xfrm>
              <a:prstGeom prst="rect">
                <a:avLst/>
              </a:prstGeom>
            </p:spPr>
            <p:txBody>
              <a:bodyPr wrap="square">
                <a:normAutofit fontScale="92500"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solidFill>
                      <a:prstClr val="black"/>
                    </a:solidFill>
                    <a:ea typeface="宋体" panose="02010600030101010101" pitchFamily="2" charset="-122"/>
                    <a:cs typeface="+mn-ea"/>
                    <a:sym typeface="+mn-lt"/>
                  </a:rPr>
                  <a:t>标准检查和方案初始化</a:t>
                </a:r>
                <a:endParaRPr lang="en-US" altLang="zh-CN" b="1" dirty="0">
                  <a:solidFill>
                    <a:prstClr val="black"/>
                  </a:solidFill>
                  <a:ea typeface="宋体" panose="02010600030101010101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A8223DC2-1055-4F35-BB8E-D27701AAF265}"/>
                  </a:ext>
                </a:extLst>
              </p:cNvPr>
              <p:cNvGrpSpPr/>
              <p:nvPr/>
            </p:nvGrpSpPr>
            <p:grpSpPr>
              <a:xfrm>
                <a:off x="5293168" y="4658646"/>
                <a:ext cx="216000" cy="216000"/>
                <a:chOff x="1018735" y="4652050"/>
                <a:chExt cx="216000" cy="216000"/>
              </a:xfrm>
            </p:grpSpPr>
            <p:sp>
              <p:nvSpPr>
                <p:cNvPr id="95" name="任意多边形: 形状 94">
                  <a:extLst>
                    <a:ext uri="{FF2B5EF4-FFF2-40B4-BE49-F238E27FC236}">
                      <a16:creationId xmlns:a16="http://schemas.microsoft.com/office/drawing/2014/main" id="{3AFFE81C-7937-452D-97C5-ED6CDDB3130F}"/>
                    </a:ext>
                  </a:extLst>
                </p:cNvPr>
                <p:cNvSpPr/>
                <p:nvPr/>
              </p:nvSpPr>
              <p:spPr>
                <a:xfrm>
                  <a:off x="1018735" y="4652050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任意多边形: 形状 95">
                  <a:extLst>
                    <a:ext uri="{FF2B5EF4-FFF2-40B4-BE49-F238E27FC236}">
                      <a16:creationId xmlns:a16="http://schemas.microsoft.com/office/drawing/2014/main" id="{54A7D174-CBE8-4344-AB0A-2ECEF7EBD334}"/>
                    </a:ext>
                  </a:extLst>
                </p:cNvPr>
                <p:cNvSpPr/>
                <p:nvPr/>
              </p:nvSpPr>
              <p:spPr>
                <a:xfrm>
                  <a:off x="1045304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97" name="任意多边形: 形状 96">
                  <a:extLst>
                    <a:ext uri="{FF2B5EF4-FFF2-40B4-BE49-F238E27FC236}">
                      <a16:creationId xmlns:a16="http://schemas.microsoft.com/office/drawing/2014/main" id="{70D485C9-FE1A-4754-830F-1D107551B300}"/>
                    </a:ext>
                  </a:extLst>
                </p:cNvPr>
                <p:cNvSpPr/>
                <p:nvPr/>
              </p:nvSpPr>
              <p:spPr>
                <a:xfrm>
                  <a:off x="1071874" y="4705185"/>
                  <a:ext cx="109729" cy="10972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98" name="椭圆 3">
                  <a:extLst>
                    <a:ext uri="{FF2B5EF4-FFF2-40B4-BE49-F238E27FC236}">
                      <a16:creationId xmlns:a16="http://schemas.microsoft.com/office/drawing/2014/main" id="{07B2E290-0C97-4E82-9799-5541F24FF67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3"/>
                  <a:ext cx="56595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2B5CD490-E806-47A8-B795-A3F2FBE19AB0}"/>
                </a:ext>
              </a:extLst>
            </p:cNvPr>
            <p:cNvGrpSpPr/>
            <p:nvPr/>
          </p:nvGrpSpPr>
          <p:grpSpPr>
            <a:xfrm>
              <a:off x="6180941" y="3806018"/>
              <a:ext cx="1671926" cy="1782592"/>
              <a:chOff x="6675098" y="3840020"/>
              <a:chExt cx="1815014" cy="1953180"/>
            </a:xfrm>
          </p:grpSpPr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B45E8D7D-84A9-48F7-8EF2-B9FAD9D16AA5}"/>
                  </a:ext>
                </a:extLst>
              </p:cNvPr>
              <p:cNvSpPr/>
              <p:nvPr/>
            </p:nvSpPr>
            <p:spPr>
              <a:xfrm>
                <a:off x="6675098" y="4920525"/>
                <a:ext cx="1800000" cy="872675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lvl="0" algn="ctr">
                  <a:lnSpc>
                    <a:spcPct val="130000"/>
                  </a:lnSpc>
                  <a:defRPr/>
                </a:pPr>
                <a:r>
                  <a:rPr lang="en-US" altLang="zh-CN" sz="1625" dirty="0">
                    <a:solidFill>
                      <a:prstClr val="black"/>
                    </a:solidFill>
                    <a:cs typeface="+mn-ea"/>
                    <a:sym typeface="+mn-lt"/>
                  </a:rPr>
                  <a:t>3</a:t>
                </a:r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E95EB7FD-9765-4CB7-94A3-AF5179D40A44}"/>
                  </a:ext>
                </a:extLst>
              </p:cNvPr>
              <p:cNvSpPr/>
              <p:nvPr/>
            </p:nvSpPr>
            <p:spPr>
              <a:xfrm>
                <a:off x="6690112" y="3840020"/>
                <a:ext cx="1800000" cy="672407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solidFill>
                      <a:prstClr val="black"/>
                    </a:solidFill>
                    <a:ea typeface="宋体" panose="02010600030101010101" pitchFamily="2" charset="-122"/>
                    <a:cs typeface="+mn-ea"/>
                    <a:sym typeface="+mn-lt"/>
                  </a:rPr>
                  <a:t>混煤数据计算</a:t>
                </a:r>
                <a:endParaRPr lang="en-US" altLang="zh-CN" b="1" dirty="0">
                  <a:solidFill>
                    <a:prstClr val="black"/>
                  </a:solidFill>
                  <a:ea typeface="宋体" panose="02010600030101010101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100" name="组合 99">
                <a:extLst>
                  <a:ext uri="{FF2B5EF4-FFF2-40B4-BE49-F238E27FC236}">
                    <a16:creationId xmlns:a16="http://schemas.microsoft.com/office/drawing/2014/main" id="{4DD5FAFF-FF4C-4F07-B613-6C1606F2A146}"/>
                  </a:ext>
                </a:extLst>
              </p:cNvPr>
              <p:cNvGrpSpPr/>
              <p:nvPr/>
            </p:nvGrpSpPr>
            <p:grpSpPr>
              <a:xfrm>
                <a:off x="7521962" y="4649924"/>
                <a:ext cx="216000" cy="216000"/>
                <a:chOff x="1018737" y="4652049"/>
                <a:chExt cx="216000" cy="216000"/>
              </a:xfrm>
            </p:grpSpPr>
            <p:sp>
              <p:nvSpPr>
                <p:cNvPr id="101" name="任意多边形: 形状 100">
                  <a:extLst>
                    <a:ext uri="{FF2B5EF4-FFF2-40B4-BE49-F238E27FC236}">
                      <a16:creationId xmlns:a16="http://schemas.microsoft.com/office/drawing/2014/main" id="{BD78A128-C875-4575-AD17-7025BEBFC782}"/>
                    </a:ext>
                  </a:extLst>
                </p:cNvPr>
                <p:cNvSpPr/>
                <p:nvPr/>
              </p:nvSpPr>
              <p:spPr>
                <a:xfrm>
                  <a:off x="1018737" y="4652049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任意多边形: 形状 101">
                  <a:extLst>
                    <a:ext uri="{FF2B5EF4-FFF2-40B4-BE49-F238E27FC236}">
                      <a16:creationId xmlns:a16="http://schemas.microsoft.com/office/drawing/2014/main" id="{601D07DF-7D76-4B69-A8D8-65D66EEAA571}"/>
                    </a:ext>
                  </a:extLst>
                </p:cNvPr>
                <p:cNvSpPr/>
                <p:nvPr/>
              </p:nvSpPr>
              <p:spPr>
                <a:xfrm>
                  <a:off x="1045305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03" name="任意多边形: 形状 102">
                  <a:extLst>
                    <a:ext uri="{FF2B5EF4-FFF2-40B4-BE49-F238E27FC236}">
                      <a16:creationId xmlns:a16="http://schemas.microsoft.com/office/drawing/2014/main" id="{BD1511B7-BC47-458B-A5EE-F0F1EC001810}"/>
                    </a:ext>
                  </a:extLst>
                </p:cNvPr>
                <p:cNvSpPr/>
                <p:nvPr/>
              </p:nvSpPr>
              <p:spPr>
                <a:xfrm>
                  <a:off x="1071873" y="4705185"/>
                  <a:ext cx="109729" cy="1097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04" name="椭圆 3">
                  <a:extLst>
                    <a:ext uri="{FF2B5EF4-FFF2-40B4-BE49-F238E27FC236}">
                      <a16:creationId xmlns:a16="http://schemas.microsoft.com/office/drawing/2014/main" id="{B22BCE54-DC86-41F5-A660-662AC957992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2"/>
                  <a:ext cx="56593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557B9C1E-BBA6-4ED2-B94B-2F96A2F95D7E}"/>
                </a:ext>
              </a:extLst>
            </p:cNvPr>
            <p:cNvGrpSpPr/>
            <p:nvPr/>
          </p:nvGrpSpPr>
          <p:grpSpPr>
            <a:xfrm>
              <a:off x="6231479" y="1682354"/>
              <a:ext cx="1658096" cy="1300991"/>
              <a:chOff x="5709084" y="1577074"/>
              <a:chExt cx="1800000" cy="1425492"/>
            </a:xfrm>
          </p:grpSpPr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4948B2C8-8C2C-4C6A-838B-60AC57D069B0}"/>
                  </a:ext>
                </a:extLst>
              </p:cNvPr>
              <p:cNvSpPr/>
              <p:nvPr/>
            </p:nvSpPr>
            <p:spPr>
              <a:xfrm>
                <a:off x="5709084" y="1577074"/>
                <a:ext cx="1800000" cy="550599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solidFill>
                      <a:srgbClr val="FF0000"/>
                    </a:solidFill>
                    <a:ea typeface="宋体" panose="02010600030101010101" pitchFamily="2" charset="-122"/>
                    <a:cs typeface="+mn-ea"/>
                    <a:sym typeface="+mn-lt"/>
                  </a:rPr>
                  <a:t>煤仓数据管理</a:t>
                </a: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6E79BC52-611D-4958-9C23-8E8A9F99DAEE}"/>
                  </a:ext>
                </a:extLst>
              </p:cNvPr>
              <p:cNvSpPr/>
              <p:nvPr/>
            </p:nvSpPr>
            <p:spPr>
              <a:xfrm>
                <a:off x="6323360" y="2596457"/>
                <a:ext cx="516206" cy="406109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/>
                <a:r>
                  <a:rPr lang="en-US" altLang="zh-CN" sz="1625" dirty="0">
                    <a:solidFill>
                      <a:srgbClr val="FF0000"/>
                    </a:solidFill>
                    <a:cs typeface="+mn-ea"/>
                    <a:sym typeface="+mn-lt"/>
                  </a:rPr>
                  <a:t>2</a:t>
                </a:r>
                <a:endParaRPr lang="zh-CN" altLang="en-US" sz="1625" dirty="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36" name="组合 135">
                <a:extLst>
                  <a:ext uri="{FF2B5EF4-FFF2-40B4-BE49-F238E27FC236}">
                    <a16:creationId xmlns:a16="http://schemas.microsoft.com/office/drawing/2014/main" id="{1A06DA72-2274-41F1-809E-E8BE59922FAA}"/>
                  </a:ext>
                </a:extLst>
              </p:cNvPr>
              <p:cNvGrpSpPr/>
              <p:nvPr/>
            </p:nvGrpSpPr>
            <p:grpSpPr>
              <a:xfrm>
                <a:off x="6501084" y="2276763"/>
                <a:ext cx="216000" cy="216000"/>
                <a:chOff x="1018737" y="4652049"/>
                <a:chExt cx="216000" cy="216000"/>
              </a:xfrm>
            </p:grpSpPr>
            <p:sp>
              <p:nvSpPr>
                <p:cNvPr id="137" name="任意多边形: 形状 136">
                  <a:extLst>
                    <a:ext uri="{FF2B5EF4-FFF2-40B4-BE49-F238E27FC236}">
                      <a16:creationId xmlns:a16="http://schemas.microsoft.com/office/drawing/2014/main" id="{CB18EB88-5B67-448A-BEA1-6ABB5D7D5947}"/>
                    </a:ext>
                  </a:extLst>
                </p:cNvPr>
                <p:cNvSpPr/>
                <p:nvPr/>
              </p:nvSpPr>
              <p:spPr>
                <a:xfrm>
                  <a:off x="1018737" y="4652049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任意多边形: 形状 137">
                  <a:extLst>
                    <a:ext uri="{FF2B5EF4-FFF2-40B4-BE49-F238E27FC236}">
                      <a16:creationId xmlns:a16="http://schemas.microsoft.com/office/drawing/2014/main" id="{2ABAD1D5-3DAE-4AC6-AC3B-91F79240B1D4}"/>
                    </a:ext>
                  </a:extLst>
                </p:cNvPr>
                <p:cNvSpPr/>
                <p:nvPr/>
              </p:nvSpPr>
              <p:spPr>
                <a:xfrm>
                  <a:off x="1045305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39" name="任意多边形: 形状 138">
                  <a:extLst>
                    <a:ext uri="{FF2B5EF4-FFF2-40B4-BE49-F238E27FC236}">
                      <a16:creationId xmlns:a16="http://schemas.microsoft.com/office/drawing/2014/main" id="{AD798EAB-3197-4AD3-8730-8777E6EF8979}"/>
                    </a:ext>
                  </a:extLst>
                </p:cNvPr>
                <p:cNvSpPr/>
                <p:nvPr/>
              </p:nvSpPr>
              <p:spPr>
                <a:xfrm>
                  <a:off x="1071873" y="4705185"/>
                  <a:ext cx="109729" cy="1097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40" name="椭圆 3">
                  <a:extLst>
                    <a:ext uri="{FF2B5EF4-FFF2-40B4-BE49-F238E27FC236}">
                      <a16:creationId xmlns:a16="http://schemas.microsoft.com/office/drawing/2014/main" id="{EA412A98-1023-488D-BABA-7D1B758F0A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2"/>
                  <a:ext cx="56593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03F262BD-FE5F-4149-A474-7FC8F8786BF5}"/>
                </a:ext>
              </a:extLst>
            </p:cNvPr>
            <p:cNvGrpSpPr/>
            <p:nvPr/>
          </p:nvGrpSpPr>
          <p:grpSpPr>
            <a:xfrm>
              <a:off x="4091774" y="1625370"/>
              <a:ext cx="1734367" cy="1374472"/>
              <a:chOff x="3529944" y="1526369"/>
              <a:chExt cx="1882797" cy="1506003"/>
            </a:xfrm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FB48B5B-56D4-46BE-98AE-66C645D73E42}"/>
                  </a:ext>
                </a:extLst>
              </p:cNvPr>
              <p:cNvSpPr/>
              <p:nvPr/>
            </p:nvSpPr>
            <p:spPr>
              <a:xfrm>
                <a:off x="4188581" y="2549657"/>
                <a:ext cx="516206" cy="482715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lvl="0" algn="ctr">
                  <a:lnSpc>
                    <a:spcPct val="130000"/>
                  </a:lnSpc>
                  <a:defRPr/>
                </a:pPr>
                <a:r>
                  <a:rPr lang="en-US" altLang="zh-CN" sz="1625" dirty="0">
                    <a:cs typeface="+mn-ea"/>
                    <a:sym typeface="+mn-lt"/>
                  </a:rPr>
                  <a:t>1</a:t>
                </a: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5E03B4E-B1C5-41A7-A49A-60285D524B61}"/>
                  </a:ext>
                </a:extLst>
              </p:cNvPr>
              <p:cNvSpPr/>
              <p:nvPr/>
            </p:nvSpPr>
            <p:spPr>
              <a:xfrm>
                <a:off x="3529944" y="1526369"/>
                <a:ext cx="1882797" cy="584152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ea typeface="宋体" panose="02010600030101010101" pitchFamily="2" charset="-122"/>
                    <a:cs typeface="+mn-ea"/>
                    <a:sym typeface="+mn-lt"/>
                  </a:rPr>
                  <a:t>系统安全</a:t>
                </a:r>
                <a:endParaRPr lang="en-US" altLang="zh-CN" b="1" dirty="0">
                  <a:ea typeface="宋体" panose="02010600030101010101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141" name="组合 140">
                <a:extLst>
                  <a:ext uri="{FF2B5EF4-FFF2-40B4-BE49-F238E27FC236}">
                    <a16:creationId xmlns:a16="http://schemas.microsoft.com/office/drawing/2014/main" id="{7B6EDDE0-B2FF-488E-A820-936B6DE2074E}"/>
                  </a:ext>
                </a:extLst>
              </p:cNvPr>
              <p:cNvGrpSpPr/>
              <p:nvPr/>
            </p:nvGrpSpPr>
            <p:grpSpPr>
              <a:xfrm>
                <a:off x="4363342" y="2276763"/>
                <a:ext cx="216000" cy="216000"/>
                <a:chOff x="1018737" y="4652049"/>
                <a:chExt cx="216000" cy="216000"/>
              </a:xfrm>
            </p:grpSpPr>
            <p:sp>
              <p:nvSpPr>
                <p:cNvPr id="142" name="任意多边形: 形状 141">
                  <a:extLst>
                    <a:ext uri="{FF2B5EF4-FFF2-40B4-BE49-F238E27FC236}">
                      <a16:creationId xmlns:a16="http://schemas.microsoft.com/office/drawing/2014/main" id="{D1AA8EDD-53B1-41FA-AF8A-3C69ADFD5875}"/>
                    </a:ext>
                  </a:extLst>
                </p:cNvPr>
                <p:cNvSpPr/>
                <p:nvPr/>
              </p:nvSpPr>
              <p:spPr>
                <a:xfrm>
                  <a:off x="1018737" y="4652049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43" name="任意多边形: 形状 142">
                  <a:extLst>
                    <a:ext uri="{FF2B5EF4-FFF2-40B4-BE49-F238E27FC236}">
                      <a16:creationId xmlns:a16="http://schemas.microsoft.com/office/drawing/2014/main" id="{8A6DB898-8DDE-4AE0-B9B6-DACC667E5EE0}"/>
                    </a:ext>
                  </a:extLst>
                </p:cNvPr>
                <p:cNvSpPr/>
                <p:nvPr/>
              </p:nvSpPr>
              <p:spPr>
                <a:xfrm>
                  <a:off x="1045305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44" name="任意多边形: 形状 143">
                  <a:extLst>
                    <a:ext uri="{FF2B5EF4-FFF2-40B4-BE49-F238E27FC236}">
                      <a16:creationId xmlns:a16="http://schemas.microsoft.com/office/drawing/2014/main" id="{7819659E-6DCE-484A-961B-2B60390F4096}"/>
                    </a:ext>
                  </a:extLst>
                </p:cNvPr>
                <p:cNvSpPr/>
                <p:nvPr/>
              </p:nvSpPr>
              <p:spPr>
                <a:xfrm>
                  <a:off x="1071873" y="4705185"/>
                  <a:ext cx="109729" cy="1097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45" name="椭圆 3">
                  <a:extLst>
                    <a:ext uri="{FF2B5EF4-FFF2-40B4-BE49-F238E27FC236}">
                      <a16:creationId xmlns:a16="http://schemas.microsoft.com/office/drawing/2014/main" id="{3262A29C-7AFB-41DA-B966-20885B83974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2"/>
                  <a:ext cx="56593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44142D46-3BA7-43ED-8428-39D6943AC4CB}"/>
                </a:ext>
              </a:extLst>
            </p:cNvPr>
            <p:cNvGrpSpPr/>
            <p:nvPr/>
          </p:nvGrpSpPr>
          <p:grpSpPr>
            <a:xfrm>
              <a:off x="1865319" y="1662580"/>
              <a:ext cx="1157156" cy="1292520"/>
              <a:chOff x="1689182" y="1555409"/>
              <a:chExt cx="1256188" cy="1416208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9F8F182-BE76-43D1-88F8-3D6EA879C872}"/>
                  </a:ext>
                </a:extLst>
              </p:cNvPr>
              <p:cNvSpPr/>
              <p:nvPr/>
            </p:nvSpPr>
            <p:spPr>
              <a:xfrm>
                <a:off x="2064541" y="2627404"/>
                <a:ext cx="505470" cy="344213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/>
                <a:r>
                  <a:rPr lang="en-US" altLang="zh-CN" sz="1625" dirty="0">
                    <a:solidFill>
                      <a:prstClr val="black"/>
                    </a:solidFill>
                    <a:cs typeface="+mn-ea"/>
                    <a:sym typeface="+mn-lt"/>
                  </a:rPr>
                  <a:t>0</a:t>
                </a:r>
                <a:endParaRPr lang="zh-CN" altLang="en-US" sz="1625" dirty="0">
                  <a:cs typeface="+mn-ea"/>
                  <a:sym typeface="+mn-lt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1C0BC5C-BFE2-408B-9A62-10A227BF5FE7}"/>
                  </a:ext>
                </a:extLst>
              </p:cNvPr>
              <p:cNvSpPr/>
              <p:nvPr/>
            </p:nvSpPr>
            <p:spPr>
              <a:xfrm>
                <a:off x="1689182" y="1555409"/>
                <a:ext cx="1256188" cy="529973"/>
              </a:xfrm>
              <a:prstGeom prst="rect">
                <a:avLst/>
              </a:prstGeom>
            </p:spPr>
            <p:txBody>
              <a:bodyPr wrap="square" anchor="ctr" anchorCtr="0">
                <a:norm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solidFill>
                      <a:prstClr val="black"/>
                    </a:solidFill>
                    <a:ea typeface="宋体" panose="02010600030101010101" pitchFamily="2" charset="-122"/>
                    <a:cs typeface="+mn-ea"/>
                    <a:sym typeface="+mn-lt"/>
                  </a:rPr>
                  <a:t>数据库</a:t>
                </a:r>
                <a:r>
                  <a:rPr lang="en-US" altLang="zh-CN" b="1" dirty="0">
                    <a:solidFill>
                      <a:prstClr val="black"/>
                    </a:solidFill>
                    <a:ea typeface="宋体" panose="02010600030101010101" pitchFamily="2" charset="-122"/>
                    <a:cs typeface="+mn-ea"/>
                    <a:sym typeface="+mn-lt"/>
                  </a:rPr>
                  <a:t>  </a:t>
                </a:r>
              </a:p>
            </p:txBody>
          </p:sp>
          <p:grpSp>
            <p:nvGrpSpPr>
              <p:cNvPr id="146" name="组合 145">
                <a:extLst>
                  <a:ext uri="{FF2B5EF4-FFF2-40B4-BE49-F238E27FC236}">
                    <a16:creationId xmlns:a16="http://schemas.microsoft.com/office/drawing/2014/main" id="{0BCBC830-4DE7-41FB-B88A-E51A5CB1AEF7}"/>
                  </a:ext>
                </a:extLst>
              </p:cNvPr>
              <p:cNvGrpSpPr/>
              <p:nvPr/>
            </p:nvGrpSpPr>
            <p:grpSpPr>
              <a:xfrm>
                <a:off x="2225600" y="2276763"/>
                <a:ext cx="216000" cy="216000"/>
                <a:chOff x="1018737" y="4652049"/>
                <a:chExt cx="216000" cy="216000"/>
              </a:xfrm>
            </p:grpSpPr>
            <p:sp>
              <p:nvSpPr>
                <p:cNvPr id="147" name="任意多边形: 形状 146">
                  <a:extLst>
                    <a:ext uri="{FF2B5EF4-FFF2-40B4-BE49-F238E27FC236}">
                      <a16:creationId xmlns:a16="http://schemas.microsoft.com/office/drawing/2014/main" id="{1B7F08FD-5202-4DDB-97CB-AF08F2B85F6A}"/>
                    </a:ext>
                  </a:extLst>
                </p:cNvPr>
                <p:cNvSpPr/>
                <p:nvPr/>
              </p:nvSpPr>
              <p:spPr>
                <a:xfrm>
                  <a:off x="1018737" y="4652049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48" name="任意多边形: 形状 147">
                  <a:extLst>
                    <a:ext uri="{FF2B5EF4-FFF2-40B4-BE49-F238E27FC236}">
                      <a16:creationId xmlns:a16="http://schemas.microsoft.com/office/drawing/2014/main" id="{3D16AA8C-0B1B-48E7-BE06-EFFAA5A1B70F}"/>
                    </a:ext>
                  </a:extLst>
                </p:cNvPr>
                <p:cNvSpPr/>
                <p:nvPr/>
              </p:nvSpPr>
              <p:spPr>
                <a:xfrm>
                  <a:off x="1045305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49" name="任意多边形: 形状 148">
                  <a:extLst>
                    <a:ext uri="{FF2B5EF4-FFF2-40B4-BE49-F238E27FC236}">
                      <a16:creationId xmlns:a16="http://schemas.microsoft.com/office/drawing/2014/main" id="{354E663E-BA09-482C-B702-5763305090EE}"/>
                    </a:ext>
                  </a:extLst>
                </p:cNvPr>
                <p:cNvSpPr/>
                <p:nvPr/>
              </p:nvSpPr>
              <p:spPr>
                <a:xfrm>
                  <a:off x="1071873" y="4705185"/>
                  <a:ext cx="109729" cy="1097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50" name="椭圆 3">
                  <a:extLst>
                    <a:ext uri="{FF2B5EF4-FFF2-40B4-BE49-F238E27FC236}">
                      <a16:creationId xmlns:a16="http://schemas.microsoft.com/office/drawing/2014/main" id="{AF535D32-5CE1-430F-9247-8DB341497D3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2"/>
                  <a:ext cx="56593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</p:grpSp>
      <p:pic>
        <p:nvPicPr>
          <p:cNvPr id="78" name="Picture 2" descr="See the source image">
            <a:extLst>
              <a:ext uri="{FF2B5EF4-FFF2-40B4-BE49-F238E27FC236}">
                <a16:creationId xmlns:a16="http://schemas.microsoft.com/office/drawing/2014/main" id="{056FCD53-F472-4E46-9B12-BCBEFCFEE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842" y="373906"/>
            <a:ext cx="2196988" cy="51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组合 78">
            <a:extLst>
              <a:ext uri="{FF2B5EF4-FFF2-40B4-BE49-F238E27FC236}">
                <a16:creationId xmlns:a16="http://schemas.microsoft.com/office/drawing/2014/main" id="{3F1A6C16-C2FB-44F3-BC77-E1BFD72FC016}"/>
              </a:ext>
            </a:extLst>
          </p:cNvPr>
          <p:cNvGrpSpPr/>
          <p:nvPr/>
        </p:nvGrpSpPr>
        <p:grpSpPr>
          <a:xfrm>
            <a:off x="-10321" y="6267399"/>
            <a:ext cx="9916321" cy="433389"/>
            <a:chOff x="0" y="5276059"/>
            <a:chExt cx="9916321" cy="433389"/>
          </a:xfrm>
        </p:grpSpPr>
        <p:sp>
          <p:nvSpPr>
            <p:cNvPr id="81" name="矩形 4">
              <a:extLst>
                <a:ext uri="{FF2B5EF4-FFF2-40B4-BE49-F238E27FC236}">
                  <a16:creationId xmlns:a16="http://schemas.microsoft.com/office/drawing/2014/main" id="{8D76BB80-03E5-41BE-AE1B-32DF2C4425C8}"/>
                </a:ext>
              </a:extLst>
            </p:cNvPr>
            <p:cNvSpPr/>
            <p:nvPr/>
          </p:nvSpPr>
          <p:spPr>
            <a:xfrm>
              <a:off x="0" y="5370992"/>
              <a:ext cx="9906000" cy="338456"/>
            </a:xfrm>
            <a:custGeom>
              <a:avLst/>
              <a:gdLst>
                <a:gd name="connsiteX0" fmla="*/ 0 w 12192000"/>
                <a:gd name="connsiteY0" fmla="*/ 0 h 660400"/>
                <a:gd name="connsiteX1" fmla="*/ 12192000 w 12192000"/>
                <a:gd name="connsiteY1" fmla="*/ 0 h 660400"/>
                <a:gd name="connsiteX2" fmla="*/ 12192000 w 12192000"/>
                <a:gd name="connsiteY2" fmla="*/ 660400 h 660400"/>
                <a:gd name="connsiteX3" fmla="*/ 0 w 12192000"/>
                <a:gd name="connsiteY3" fmla="*/ 660400 h 660400"/>
                <a:gd name="connsiteX4" fmla="*/ 0 w 12192000"/>
                <a:gd name="connsiteY4" fmla="*/ 0 h 660400"/>
                <a:gd name="connsiteX0" fmla="*/ 0 w 12192000"/>
                <a:gd name="connsiteY0" fmla="*/ 25400 h 685800"/>
                <a:gd name="connsiteX1" fmla="*/ 6096000 w 12192000"/>
                <a:gd name="connsiteY1" fmla="*/ 0 h 685800"/>
                <a:gd name="connsiteX2" fmla="*/ 12192000 w 12192000"/>
                <a:gd name="connsiteY2" fmla="*/ 25400 h 685800"/>
                <a:gd name="connsiteX3" fmla="*/ 12192000 w 12192000"/>
                <a:gd name="connsiteY3" fmla="*/ 685800 h 685800"/>
                <a:gd name="connsiteX4" fmla="*/ 0 w 12192000"/>
                <a:gd name="connsiteY4" fmla="*/ 685800 h 685800"/>
                <a:gd name="connsiteX5" fmla="*/ 0 w 12192000"/>
                <a:gd name="connsiteY5" fmla="*/ 25400 h 6858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091767 w 12192000"/>
                <a:gd name="connsiteY1" fmla="*/ 648423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660400">
                  <a:moveTo>
                    <a:pt x="0" y="0"/>
                  </a:moveTo>
                  <a:cubicBezTo>
                    <a:pt x="2061633" y="211667"/>
                    <a:pt x="5058834" y="-210944"/>
                    <a:pt x="6091767" y="648423"/>
                  </a:cubicBezTo>
                  <a:cubicBezTo>
                    <a:pt x="6849534" y="-122044"/>
                    <a:pt x="10189633" y="211667"/>
                    <a:pt x="12192000" y="0"/>
                  </a:cubicBezTo>
                  <a:lnTo>
                    <a:pt x="12192000" y="660400"/>
                  </a:lnTo>
                  <a:lnTo>
                    <a:pt x="0" y="660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B67DD98E-46AA-4299-A1D8-3DFC47A4ABB5}"/>
                </a:ext>
              </a:extLst>
            </p:cNvPr>
            <p:cNvSpPr/>
            <p:nvPr/>
          </p:nvSpPr>
          <p:spPr>
            <a:xfrm>
              <a:off x="2" y="5276059"/>
              <a:ext cx="9916319" cy="423070"/>
            </a:xfrm>
            <a:custGeom>
              <a:avLst/>
              <a:gdLst>
                <a:gd name="connsiteX0" fmla="*/ 0 w 12230100"/>
                <a:gd name="connsiteY0" fmla="*/ 38100 h 38100"/>
                <a:gd name="connsiteX1" fmla="*/ 12204700 w 12230100"/>
                <a:gd name="connsiteY1" fmla="*/ 0 h 38100"/>
                <a:gd name="connsiteX2" fmla="*/ 12230100 w 12230100"/>
                <a:gd name="connsiteY2" fmla="*/ 0 h 38100"/>
                <a:gd name="connsiteX0" fmla="*/ 0 w 12204700"/>
                <a:gd name="connsiteY0" fmla="*/ 38100 h 38100"/>
                <a:gd name="connsiteX1" fmla="*/ 12204700 w 12204700"/>
                <a:gd name="connsiteY1" fmla="*/ 0 h 38100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104084 h 827984"/>
                <a:gd name="connsiteX1" fmla="*/ 6172200 w 12204700"/>
                <a:gd name="connsiteY1" fmla="*/ 827984 h 827984"/>
                <a:gd name="connsiteX2" fmla="*/ 12204700 w 12204700"/>
                <a:gd name="connsiteY2" fmla="*/ 65984 h 827984"/>
                <a:gd name="connsiteX0" fmla="*/ 0 w 12204700"/>
                <a:gd name="connsiteY0" fmla="*/ 83451 h 858151"/>
                <a:gd name="connsiteX1" fmla="*/ 6146800 w 12204700"/>
                <a:gd name="connsiteY1" fmla="*/ 858151 h 858151"/>
                <a:gd name="connsiteX2" fmla="*/ 12204700 w 12204700"/>
                <a:gd name="connsiteY2" fmla="*/ 45351 h 858151"/>
                <a:gd name="connsiteX0" fmla="*/ 0 w 12204700"/>
                <a:gd name="connsiteY0" fmla="*/ 38100 h 812800"/>
                <a:gd name="connsiteX1" fmla="*/ 6146800 w 12204700"/>
                <a:gd name="connsiteY1" fmla="*/ 812800 h 812800"/>
                <a:gd name="connsiteX2" fmla="*/ 12204700 w 12204700"/>
                <a:gd name="connsiteY2" fmla="*/ 0 h 812800"/>
                <a:gd name="connsiteX0" fmla="*/ 0 w 12204700"/>
                <a:gd name="connsiteY0" fmla="*/ 38100 h 825500"/>
                <a:gd name="connsiteX1" fmla="*/ 6172200 w 12204700"/>
                <a:gd name="connsiteY1" fmla="*/ 825500 h 825500"/>
                <a:gd name="connsiteX2" fmla="*/ 12204700 w 12204700"/>
                <a:gd name="connsiteY2" fmla="*/ 0 h 825500"/>
                <a:gd name="connsiteX0" fmla="*/ 0 w 12204700"/>
                <a:gd name="connsiteY0" fmla="*/ 38100 h 825500"/>
                <a:gd name="connsiteX1" fmla="*/ 6104466 w 12204700"/>
                <a:gd name="connsiteY1" fmla="*/ 825500 h 825500"/>
                <a:gd name="connsiteX2" fmla="*/ 12204700 w 12204700"/>
                <a:gd name="connsiteY2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04700" h="825500">
                  <a:moveTo>
                    <a:pt x="0" y="38100"/>
                  </a:moveTo>
                  <a:cubicBezTo>
                    <a:pt x="2171700" y="148167"/>
                    <a:pt x="5126566" y="-402167"/>
                    <a:pt x="6104466" y="825500"/>
                  </a:cubicBezTo>
                  <a:cubicBezTo>
                    <a:pt x="6934199" y="-419100"/>
                    <a:pt x="10193867" y="254000"/>
                    <a:pt x="12204700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</p:grpSp>
      <p:sp>
        <p:nvSpPr>
          <p:cNvPr id="83" name="标题 1">
            <a:extLst>
              <a:ext uri="{FF2B5EF4-FFF2-40B4-BE49-F238E27FC236}">
                <a16:creationId xmlns:a16="http://schemas.microsoft.com/office/drawing/2014/main" id="{75DF1F13-651E-493B-8270-FF8B241B5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</p:spPr>
        <p:txBody>
          <a:bodyPr/>
          <a:lstStyle/>
          <a:p>
            <a:r>
              <a:rPr lang="en-US" altLang="zh-CN" sz="40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3.1 </a:t>
            </a:r>
            <a:r>
              <a:rPr lang="zh-CN" altLang="en-US" sz="40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系统模块总览</a:t>
            </a:r>
          </a:p>
        </p:txBody>
      </p:sp>
    </p:spTree>
    <p:extLst>
      <p:ext uri="{BB962C8B-B14F-4D97-AF65-F5344CB8AC3E}">
        <p14:creationId xmlns:p14="http://schemas.microsoft.com/office/powerpoint/2010/main" val="3851651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B695499-DC05-4F3D-A8D9-44914EC13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  <a:pPr/>
              <a:t>17</a:t>
            </a:fld>
            <a:endParaRPr lang="zh-CN" altLang="en-US">
              <a:sym typeface="+mn-lt"/>
            </a:endParaRPr>
          </a:p>
        </p:txBody>
      </p:sp>
      <p:pic>
        <p:nvPicPr>
          <p:cNvPr id="78" name="Picture 2" descr="See the source image">
            <a:extLst>
              <a:ext uri="{FF2B5EF4-FFF2-40B4-BE49-F238E27FC236}">
                <a16:creationId xmlns:a16="http://schemas.microsoft.com/office/drawing/2014/main" id="{056FCD53-F472-4E46-9B12-BCBEFCFEE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842" y="373906"/>
            <a:ext cx="2196988" cy="51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组合 78">
            <a:extLst>
              <a:ext uri="{FF2B5EF4-FFF2-40B4-BE49-F238E27FC236}">
                <a16:creationId xmlns:a16="http://schemas.microsoft.com/office/drawing/2014/main" id="{3F1A6C16-C2FB-44F3-BC77-E1BFD72FC016}"/>
              </a:ext>
            </a:extLst>
          </p:cNvPr>
          <p:cNvGrpSpPr/>
          <p:nvPr/>
        </p:nvGrpSpPr>
        <p:grpSpPr>
          <a:xfrm>
            <a:off x="-10321" y="6267399"/>
            <a:ext cx="9916321" cy="433389"/>
            <a:chOff x="0" y="5276059"/>
            <a:chExt cx="9916321" cy="433389"/>
          </a:xfrm>
        </p:grpSpPr>
        <p:sp>
          <p:nvSpPr>
            <p:cNvPr id="81" name="矩形 4">
              <a:extLst>
                <a:ext uri="{FF2B5EF4-FFF2-40B4-BE49-F238E27FC236}">
                  <a16:creationId xmlns:a16="http://schemas.microsoft.com/office/drawing/2014/main" id="{8D76BB80-03E5-41BE-AE1B-32DF2C4425C8}"/>
                </a:ext>
              </a:extLst>
            </p:cNvPr>
            <p:cNvSpPr/>
            <p:nvPr/>
          </p:nvSpPr>
          <p:spPr>
            <a:xfrm>
              <a:off x="0" y="5370992"/>
              <a:ext cx="9906000" cy="338456"/>
            </a:xfrm>
            <a:custGeom>
              <a:avLst/>
              <a:gdLst>
                <a:gd name="connsiteX0" fmla="*/ 0 w 12192000"/>
                <a:gd name="connsiteY0" fmla="*/ 0 h 660400"/>
                <a:gd name="connsiteX1" fmla="*/ 12192000 w 12192000"/>
                <a:gd name="connsiteY1" fmla="*/ 0 h 660400"/>
                <a:gd name="connsiteX2" fmla="*/ 12192000 w 12192000"/>
                <a:gd name="connsiteY2" fmla="*/ 660400 h 660400"/>
                <a:gd name="connsiteX3" fmla="*/ 0 w 12192000"/>
                <a:gd name="connsiteY3" fmla="*/ 660400 h 660400"/>
                <a:gd name="connsiteX4" fmla="*/ 0 w 12192000"/>
                <a:gd name="connsiteY4" fmla="*/ 0 h 660400"/>
                <a:gd name="connsiteX0" fmla="*/ 0 w 12192000"/>
                <a:gd name="connsiteY0" fmla="*/ 25400 h 685800"/>
                <a:gd name="connsiteX1" fmla="*/ 6096000 w 12192000"/>
                <a:gd name="connsiteY1" fmla="*/ 0 h 685800"/>
                <a:gd name="connsiteX2" fmla="*/ 12192000 w 12192000"/>
                <a:gd name="connsiteY2" fmla="*/ 25400 h 685800"/>
                <a:gd name="connsiteX3" fmla="*/ 12192000 w 12192000"/>
                <a:gd name="connsiteY3" fmla="*/ 685800 h 685800"/>
                <a:gd name="connsiteX4" fmla="*/ 0 w 12192000"/>
                <a:gd name="connsiteY4" fmla="*/ 685800 h 685800"/>
                <a:gd name="connsiteX5" fmla="*/ 0 w 12192000"/>
                <a:gd name="connsiteY5" fmla="*/ 25400 h 6858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091767 w 12192000"/>
                <a:gd name="connsiteY1" fmla="*/ 648423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660400">
                  <a:moveTo>
                    <a:pt x="0" y="0"/>
                  </a:moveTo>
                  <a:cubicBezTo>
                    <a:pt x="2061633" y="211667"/>
                    <a:pt x="5058834" y="-210944"/>
                    <a:pt x="6091767" y="648423"/>
                  </a:cubicBezTo>
                  <a:cubicBezTo>
                    <a:pt x="6849534" y="-122044"/>
                    <a:pt x="10189633" y="211667"/>
                    <a:pt x="12192000" y="0"/>
                  </a:cubicBezTo>
                  <a:lnTo>
                    <a:pt x="12192000" y="660400"/>
                  </a:lnTo>
                  <a:lnTo>
                    <a:pt x="0" y="660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B67DD98E-46AA-4299-A1D8-3DFC47A4ABB5}"/>
                </a:ext>
              </a:extLst>
            </p:cNvPr>
            <p:cNvSpPr/>
            <p:nvPr/>
          </p:nvSpPr>
          <p:spPr>
            <a:xfrm>
              <a:off x="2" y="5276059"/>
              <a:ext cx="9916319" cy="423070"/>
            </a:xfrm>
            <a:custGeom>
              <a:avLst/>
              <a:gdLst>
                <a:gd name="connsiteX0" fmla="*/ 0 w 12230100"/>
                <a:gd name="connsiteY0" fmla="*/ 38100 h 38100"/>
                <a:gd name="connsiteX1" fmla="*/ 12204700 w 12230100"/>
                <a:gd name="connsiteY1" fmla="*/ 0 h 38100"/>
                <a:gd name="connsiteX2" fmla="*/ 12230100 w 12230100"/>
                <a:gd name="connsiteY2" fmla="*/ 0 h 38100"/>
                <a:gd name="connsiteX0" fmla="*/ 0 w 12204700"/>
                <a:gd name="connsiteY0" fmla="*/ 38100 h 38100"/>
                <a:gd name="connsiteX1" fmla="*/ 12204700 w 12204700"/>
                <a:gd name="connsiteY1" fmla="*/ 0 h 38100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104084 h 827984"/>
                <a:gd name="connsiteX1" fmla="*/ 6172200 w 12204700"/>
                <a:gd name="connsiteY1" fmla="*/ 827984 h 827984"/>
                <a:gd name="connsiteX2" fmla="*/ 12204700 w 12204700"/>
                <a:gd name="connsiteY2" fmla="*/ 65984 h 827984"/>
                <a:gd name="connsiteX0" fmla="*/ 0 w 12204700"/>
                <a:gd name="connsiteY0" fmla="*/ 83451 h 858151"/>
                <a:gd name="connsiteX1" fmla="*/ 6146800 w 12204700"/>
                <a:gd name="connsiteY1" fmla="*/ 858151 h 858151"/>
                <a:gd name="connsiteX2" fmla="*/ 12204700 w 12204700"/>
                <a:gd name="connsiteY2" fmla="*/ 45351 h 858151"/>
                <a:gd name="connsiteX0" fmla="*/ 0 w 12204700"/>
                <a:gd name="connsiteY0" fmla="*/ 38100 h 812800"/>
                <a:gd name="connsiteX1" fmla="*/ 6146800 w 12204700"/>
                <a:gd name="connsiteY1" fmla="*/ 812800 h 812800"/>
                <a:gd name="connsiteX2" fmla="*/ 12204700 w 12204700"/>
                <a:gd name="connsiteY2" fmla="*/ 0 h 812800"/>
                <a:gd name="connsiteX0" fmla="*/ 0 w 12204700"/>
                <a:gd name="connsiteY0" fmla="*/ 38100 h 825500"/>
                <a:gd name="connsiteX1" fmla="*/ 6172200 w 12204700"/>
                <a:gd name="connsiteY1" fmla="*/ 825500 h 825500"/>
                <a:gd name="connsiteX2" fmla="*/ 12204700 w 12204700"/>
                <a:gd name="connsiteY2" fmla="*/ 0 h 825500"/>
                <a:gd name="connsiteX0" fmla="*/ 0 w 12204700"/>
                <a:gd name="connsiteY0" fmla="*/ 38100 h 825500"/>
                <a:gd name="connsiteX1" fmla="*/ 6104466 w 12204700"/>
                <a:gd name="connsiteY1" fmla="*/ 825500 h 825500"/>
                <a:gd name="connsiteX2" fmla="*/ 12204700 w 12204700"/>
                <a:gd name="connsiteY2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04700" h="825500">
                  <a:moveTo>
                    <a:pt x="0" y="38100"/>
                  </a:moveTo>
                  <a:cubicBezTo>
                    <a:pt x="2171700" y="148167"/>
                    <a:pt x="5126566" y="-402167"/>
                    <a:pt x="6104466" y="825500"/>
                  </a:cubicBezTo>
                  <a:cubicBezTo>
                    <a:pt x="6934199" y="-419100"/>
                    <a:pt x="10193867" y="254000"/>
                    <a:pt x="12204700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</p:grpSp>
      <p:sp>
        <p:nvSpPr>
          <p:cNvPr id="64" name="标题 1">
            <a:extLst>
              <a:ext uri="{FF2B5EF4-FFF2-40B4-BE49-F238E27FC236}">
                <a16:creationId xmlns:a16="http://schemas.microsoft.com/office/drawing/2014/main" id="{3365C0AF-2093-4FD3-A295-B2AF9D210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788" y="43968"/>
            <a:ext cx="8543925" cy="1325563"/>
          </a:xfrm>
        </p:spPr>
        <p:txBody>
          <a:bodyPr/>
          <a:lstStyle/>
          <a:p>
            <a:r>
              <a:rPr lang="en-US" altLang="zh-CN" sz="40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3.2 </a:t>
            </a:r>
            <a:r>
              <a:rPr lang="zh-CN" altLang="en-US" sz="40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模块实现及展示</a:t>
            </a: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2761DBFA-FFA3-4E0C-86F0-AD22AF78B7B1}"/>
              </a:ext>
            </a:extLst>
          </p:cNvPr>
          <p:cNvGrpSpPr/>
          <p:nvPr/>
        </p:nvGrpSpPr>
        <p:grpSpPr>
          <a:xfrm>
            <a:off x="1566508" y="1111037"/>
            <a:ext cx="6812484" cy="516988"/>
            <a:chOff x="935850" y="1523835"/>
            <a:chExt cx="6812484" cy="516988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B92EC4E9-86FF-497F-9FFF-D1E80EFB682F}"/>
                </a:ext>
              </a:extLst>
            </p:cNvPr>
            <p:cNvGrpSpPr/>
            <p:nvPr/>
          </p:nvGrpSpPr>
          <p:grpSpPr>
            <a:xfrm>
              <a:off x="935850" y="1523835"/>
              <a:ext cx="6812484" cy="516988"/>
              <a:chOff x="4189189" y="2192939"/>
              <a:chExt cx="6688653" cy="516988"/>
            </a:xfrm>
          </p:grpSpPr>
          <p:sp>
            <p:nvSpPr>
              <p:cNvPr id="68" name="iš1ídé">
                <a:extLst>
                  <a:ext uri="{FF2B5EF4-FFF2-40B4-BE49-F238E27FC236}">
                    <a16:creationId xmlns:a16="http://schemas.microsoft.com/office/drawing/2014/main" id="{607DA567-B815-4E8E-8E9F-23F9D9BEDBA0}"/>
                  </a:ext>
                </a:extLst>
              </p:cNvPr>
              <p:cNvSpPr/>
              <p:nvPr/>
            </p:nvSpPr>
            <p:spPr bwMode="auto">
              <a:xfrm>
                <a:off x="4878119" y="2192939"/>
                <a:ext cx="5999723" cy="51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37148" rIns="0" bIns="37148" anchor="ctr" anchorCtr="0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just">
                  <a:lnSpc>
                    <a:spcPct val="130000"/>
                  </a:lnSpc>
                </a:pPr>
                <a:r>
                  <a:rPr lang="zh-CN" altLang="en-US" dirty="0">
                    <a:cs typeface="+mn-ea"/>
                    <a:sym typeface="+mn-lt"/>
                  </a:rPr>
                  <a:t>后端</a:t>
                </a:r>
                <a:r>
                  <a:rPr lang="en-US" altLang="zh-CN" dirty="0" err="1">
                    <a:cs typeface="+mn-ea"/>
                    <a:sym typeface="+mn-lt"/>
                  </a:rPr>
                  <a:t>MyBatis</a:t>
                </a:r>
                <a:r>
                  <a:rPr lang="en-US" altLang="zh-CN" dirty="0">
                    <a:cs typeface="+mn-ea"/>
                    <a:sym typeface="+mn-lt"/>
                  </a:rPr>
                  <a:t>-Plus +</a:t>
                </a:r>
                <a:r>
                  <a:rPr lang="zh-CN" altLang="en-US" dirty="0">
                    <a:cs typeface="+mn-ea"/>
                    <a:sym typeface="+mn-lt"/>
                  </a:rPr>
                  <a:t>前端用户增删改查操作实现煤仓数据管理</a:t>
                </a:r>
                <a:endParaRPr lang="en-US" altLang="zh-CN" dirty="0">
                  <a:cs typeface="+mn-ea"/>
                  <a:sym typeface="+mn-lt"/>
                </a:endParaRP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CCD601D8-2C90-47AE-B1A3-6EF33377F3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89189" y="2235349"/>
                <a:ext cx="438750" cy="43875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63">
                  <a:cs typeface="+mn-ea"/>
                  <a:sym typeface="+mn-lt"/>
                </a:endParaRPr>
              </a:p>
            </p:txBody>
          </p:sp>
        </p:grpSp>
        <p:sp>
          <p:nvSpPr>
            <p:cNvPr id="67" name="have-an-idea_65779">
              <a:extLst>
                <a:ext uri="{FF2B5EF4-FFF2-40B4-BE49-F238E27FC236}">
                  <a16:creationId xmlns:a16="http://schemas.microsoft.com/office/drawing/2014/main" id="{C1660C54-42FA-4DAB-AE45-844C7F70264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0285" y="1653995"/>
              <a:ext cx="258012" cy="263250"/>
            </a:xfrm>
            <a:custGeom>
              <a:avLst/>
              <a:gdLst>
                <a:gd name="T0" fmla="*/ 295 w 589"/>
                <a:gd name="T1" fmla="*/ 0 h 613"/>
                <a:gd name="T2" fmla="*/ 295 w 589"/>
                <a:gd name="T3" fmla="*/ 0 h 613"/>
                <a:gd name="T4" fmla="*/ 0 w 589"/>
                <a:gd name="T5" fmla="*/ 295 h 613"/>
                <a:gd name="T6" fmla="*/ 139 w 589"/>
                <a:gd name="T7" fmla="*/ 545 h 613"/>
                <a:gd name="T8" fmla="*/ 125 w 589"/>
                <a:gd name="T9" fmla="*/ 571 h 613"/>
                <a:gd name="T10" fmla="*/ 125 w 589"/>
                <a:gd name="T11" fmla="*/ 599 h 613"/>
                <a:gd name="T12" fmla="*/ 149 w 589"/>
                <a:gd name="T13" fmla="*/ 613 h 613"/>
                <a:gd name="T14" fmla="*/ 383 w 589"/>
                <a:gd name="T15" fmla="*/ 613 h 613"/>
                <a:gd name="T16" fmla="*/ 408 w 589"/>
                <a:gd name="T17" fmla="*/ 599 h 613"/>
                <a:gd name="T18" fmla="*/ 432 w 589"/>
                <a:gd name="T19" fmla="*/ 555 h 613"/>
                <a:gd name="T20" fmla="*/ 511 w 589"/>
                <a:gd name="T21" fmla="*/ 494 h 613"/>
                <a:gd name="T22" fmla="*/ 519 w 589"/>
                <a:gd name="T23" fmla="*/ 475 h 613"/>
                <a:gd name="T24" fmla="*/ 519 w 589"/>
                <a:gd name="T25" fmla="*/ 387 h 613"/>
                <a:gd name="T26" fmla="*/ 553 w 589"/>
                <a:gd name="T27" fmla="*/ 387 h 613"/>
                <a:gd name="T28" fmla="*/ 581 w 589"/>
                <a:gd name="T29" fmla="*/ 365 h 613"/>
                <a:gd name="T30" fmla="*/ 589 w 589"/>
                <a:gd name="T31" fmla="*/ 295 h 613"/>
                <a:gd name="T32" fmla="*/ 295 w 589"/>
                <a:gd name="T33" fmla="*/ 0 h 613"/>
                <a:gd name="T34" fmla="*/ 419 w 589"/>
                <a:gd name="T35" fmla="*/ 284 h 613"/>
                <a:gd name="T36" fmla="*/ 380 w 589"/>
                <a:gd name="T37" fmla="*/ 284 h 613"/>
                <a:gd name="T38" fmla="*/ 342 w 589"/>
                <a:gd name="T39" fmla="*/ 349 h 613"/>
                <a:gd name="T40" fmla="*/ 342 w 589"/>
                <a:gd name="T41" fmla="*/ 359 h 613"/>
                <a:gd name="T42" fmla="*/ 323 w 589"/>
                <a:gd name="T43" fmla="*/ 394 h 613"/>
                <a:gd name="T44" fmla="*/ 323 w 589"/>
                <a:gd name="T45" fmla="*/ 434 h 613"/>
                <a:gd name="T46" fmla="*/ 302 w 589"/>
                <a:gd name="T47" fmla="*/ 455 h 613"/>
                <a:gd name="T48" fmla="*/ 234 w 589"/>
                <a:gd name="T49" fmla="*/ 455 h 613"/>
                <a:gd name="T50" fmla="*/ 213 w 589"/>
                <a:gd name="T51" fmla="*/ 434 h 613"/>
                <a:gd name="T52" fmla="*/ 213 w 589"/>
                <a:gd name="T53" fmla="*/ 394 h 613"/>
                <a:gd name="T54" fmla="*/ 194 w 589"/>
                <a:gd name="T55" fmla="*/ 359 h 613"/>
                <a:gd name="T56" fmla="*/ 194 w 589"/>
                <a:gd name="T57" fmla="*/ 349 h 613"/>
                <a:gd name="T58" fmla="*/ 156 w 589"/>
                <a:gd name="T59" fmla="*/ 284 h 613"/>
                <a:gd name="T60" fmla="*/ 117 w 589"/>
                <a:gd name="T61" fmla="*/ 284 h 613"/>
                <a:gd name="T62" fmla="*/ 96 w 589"/>
                <a:gd name="T63" fmla="*/ 263 h 613"/>
                <a:gd name="T64" fmla="*/ 117 w 589"/>
                <a:gd name="T65" fmla="*/ 242 h 613"/>
                <a:gd name="T66" fmla="*/ 156 w 589"/>
                <a:gd name="T67" fmla="*/ 242 h 613"/>
                <a:gd name="T68" fmla="*/ 174 w 589"/>
                <a:gd name="T69" fmla="*/ 199 h 613"/>
                <a:gd name="T70" fmla="*/ 147 w 589"/>
                <a:gd name="T71" fmla="*/ 171 h 613"/>
                <a:gd name="T72" fmla="*/ 147 w 589"/>
                <a:gd name="T73" fmla="*/ 142 h 613"/>
                <a:gd name="T74" fmla="*/ 176 w 589"/>
                <a:gd name="T75" fmla="*/ 142 h 613"/>
                <a:gd name="T76" fmla="*/ 204 w 589"/>
                <a:gd name="T77" fmla="*/ 170 h 613"/>
                <a:gd name="T78" fmla="*/ 247 w 589"/>
                <a:gd name="T79" fmla="*/ 152 h 613"/>
                <a:gd name="T80" fmla="*/ 247 w 589"/>
                <a:gd name="T81" fmla="*/ 112 h 613"/>
                <a:gd name="T82" fmla="*/ 268 w 589"/>
                <a:gd name="T83" fmla="*/ 92 h 613"/>
                <a:gd name="T84" fmla="*/ 289 w 589"/>
                <a:gd name="T85" fmla="*/ 112 h 613"/>
                <a:gd name="T86" fmla="*/ 289 w 589"/>
                <a:gd name="T87" fmla="*/ 152 h 613"/>
                <a:gd name="T88" fmla="*/ 332 w 589"/>
                <a:gd name="T89" fmla="*/ 170 h 613"/>
                <a:gd name="T90" fmla="*/ 360 w 589"/>
                <a:gd name="T91" fmla="*/ 142 h 613"/>
                <a:gd name="T92" fmla="*/ 389 w 589"/>
                <a:gd name="T93" fmla="*/ 142 h 613"/>
                <a:gd name="T94" fmla="*/ 389 w 589"/>
                <a:gd name="T95" fmla="*/ 171 h 613"/>
                <a:gd name="T96" fmla="*/ 362 w 589"/>
                <a:gd name="T97" fmla="*/ 199 h 613"/>
                <a:gd name="T98" fmla="*/ 380 w 589"/>
                <a:gd name="T99" fmla="*/ 242 h 613"/>
                <a:gd name="T100" fmla="*/ 419 w 589"/>
                <a:gd name="T101" fmla="*/ 242 h 613"/>
                <a:gd name="T102" fmla="*/ 440 w 589"/>
                <a:gd name="T103" fmla="*/ 263 h 613"/>
                <a:gd name="T104" fmla="*/ 419 w 589"/>
                <a:gd name="T105" fmla="*/ 284 h 613"/>
                <a:gd name="T106" fmla="*/ 340 w 589"/>
                <a:gd name="T107" fmla="*/ 263 h 613"/>
                <a:gd name="T108" fmla="*/ 301 w 589"/>
                <a:gd name="T109" fmla="*/ 327 h 613"/>
                <a:gd name="T110" fmla="*/ 301 w 589"/>
                <a:gd name="T111" fmla="*/ 359 h 613"/>
                <a:gd name="T112" fmla="*/ 235 w 589"/>
                <a:gd name="T113" fmla="*/ 359 h 613"/>
                <a:gd name="T114" fmla="*/ 235 w 589"/>
                <a:gd name="T115" fmla="*/ 327 h 613"/>
                <a:gd name="T116" fmla="*/ 196 w 589"/>
                <a:gd name="T117" fmla="*/ 263 h 613"/>
                <a:gd name="T118" fmla="*/ 268 w 589"/>
                <a:gd name="T119" fmla="*/ 191 h 613"/>
                <a:gd name="T120" fmla="*/ 340 w 589"/>
                <a:gd name="T121" fmla="*/ 263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9" h="613">
                  <a:moveTo>
                    <a:pt x="295" y="0"/>
                  </a:moveTo>
                  <a:lnTo>
                    <a:pt x="295" y="0"/>
                  </a:lnTo>
                  <a:cubicBezTo>
                    <a:pt x="132" y="0"/>
                    <a:pt x="0" y="132"/>
                    <a:pt x="0" y="295"/>
                  </a:cubicBezTo>
                  <a:cubicBezTo>
                    <a:pt x="0" y="398"/>
                    <a:pt x="53" y="491"/>
                    <a:pt x="139" y="545"/>
                  </a:cubicBezTo>
                  <a:lnTo>
                    <a:pt x="125" y="571"/>
                  </a:lnTo>
                  <a:cubicBezTo>
                    <a:pt x="120" y="580"/>
                    <a:pt x="120" y="591"/>
                    <a:pt x="125" y="599"/>
                  </a:cubicBezTo>
                  <a:cubicBezTo>
                    <a:pt x="130" y="608"/>
                    <a:pt x="139" y="613"/>
                    <a:pt x="149" y="613"/>
                  </a:cubicBezTo>
                  <a:lnTo>
                    <a:pt x="383" y="613"/>
                  </a:lnTo>
                  <a:cubicBezTo>
                    <a:pt x="393" y="613"/>
                    <a:pt x="403" y="608"/>
                    <a:pt x="408" y="599"/>
                  </a:cubicBezTo>
                  <a:lnTo>
                    <a:pt x="432" y="555"/>
                  </a:lnTo>
                  <a:cubicBezTo>
                    <a:pt x="462" y="540"/>
                    <a:pt x="488" y="519"/>
                    <a:pt x="511" y="494"/>
                  </a:cubicBezTo>
                  <a:cubicBezTo>
                    <a:pt x="516" y="489"/>
                    <a:pt x="519" y="482"/>
                    <a:pt x="519" y="475"/>
                  </a:cubicBezTo>
                  <a:lnTo>
                    <a:pt x="519" y="387"/>
                  </a:lnTo>
                  <a:lnTo>
                    <a:pt x="553" y="387"/>
                  </a:lnTo>
                  <a:cubicBezTo>
                    <a:pt x="566" y="387"/>
                    <a:pt x="578" y="378"/>
                    <a:pt x="581" y="365"/>
                  </a:cubicBezTo>
                  <a:cubicBezTo>
                    <a:pt x="587" y="342"/>
                    <a:pt x="589" y="318"/>
                    <a:pt x="589" y="295"/>
                  </a:cubicBezTo>
                  <a:cubicBezTo>
                    <a:pt x="589" y="132"/>
                    <a:pt x="457" y="0"/>
                    <a:pt x="295" y="0"/>
                  </a:cubicBezTo>
                  <a:close/>
                  <a:moveTo>
                    <a:pt x="419" y="284"/>
                  </a:moveTo>
                  <a:lnTo>
                    <a:pt x="380" y="284"/>
                  </a:lnTo>
                  <a:cubicBezTo>
                    <a:pt x="375" y="310"/>
                    <a:pt x="362" y="333"/>
                    <a:pt x="342" y="349"/>
                  </a:cubicBezTo>
                  <a:lnTo>
                    <a:pt x="342" y="359"/>
                  </a:lnTo>
                  <a:cubicBezTo>
                    <a:pt x="342" y="374"/>
                    <a:pt x="334" y="387"/>
                    <a:pt x="323" y="394"/>
                  </a:cubicBezTo>
                  <a:lnTo>
                    <a:pt x="323" y="434"/>
                  </a:lnTo>
                  <a:cubicBezTo>
                    <a:pt x="323" y="446"/>
                    <a:pt x="313" y="455"/>
                    <a:pt x="302" y="455"/>
                  </a:cubicBezTo>
                  <a:lnTo>
                    <a:pt x="234" y="455"/>
                  </a:lnTo>
                  <a:cubicBezTo>
                    <a:pt x="223" y="455"/>
                    <a:pt x="213" y="446"/>
                    <a:pt x="213" y="434"/>
                  </a:cubicBezTo>
                  <a:lnTo>
                    <a:pt x="213" y="394"/>
                  </a:lnTo>
                  <a:cubicBezTo>
                    <a:pt x="202" y="387"/>
                    <a:pt x="194" y="374"/>
                    <a:pt x="194" y="359"/>
                  </a:cubicBezTo>
                  <a:lnTo>
                    <a:pt x="194" y="349"/>
                  </a:lnTo>
                  <a:cubicBezTo>
                    <a:pt x="174" y="333"/>
                    <a:pt x="161" y="310"/>
                    <a:pt x="156" y="284"/>
                  </a:cubicBezTo>
                  <a:lnTo>
                    <a:pt x="117" y="284"/>
                  </a:lnTo>
                  <a:cubicBezTo>
                    <a:pt x="106" y="284"/>
                    <a:pt x="96" y="275"/>
                    <a:pt x="96" y="263"/>
                  </a:cubicBezTo>
                  <a:cubicBezTo>
                    <a:pt x="96" y="252"/>
                    <a:pt x="106" y="242"/>
                    <a:pt x="117" y="242"/>
                  </a:cubicBezTo>
                  <a:lnTo>
                    <a:pt x="156" y="242"/>
                  </a:lnTo>
                  <a:cubicBezTo>
                    <a:pt x="159" y="226"/>
                    <a:pt x="166" y="212"/>
                    <a:pt x="174" y="199"/>
                  </a:cubicBezTo>
                  <a:lnTo>
                    <a:pt x="147" y="171"/>
                  </a:lnTo>
                  <a:cubicBezTo>
                    <a:pt x="139" y="163"/>
                    <a:pt x="139" y="150"/>
                    <a:pt x="147" y="142"/>
                  </a:cubicBezTo>
                  <a:cubicBezTo>
                    <a:pt x="155" y="134"/>
                    <a:pt x="168" y="134"/>
                    <a:pt x="176" y="142"/>
                  </a:cubicBezTo>
                  <a:lnTo>
                    <a:pt x="204" y="170"/>
                  </a:lnTo>
                  <a:cubicBezTo>
                    <a:pt x="217" y="161"/>
                    <a:pt x="231" y="155"/>
                    <a:pt x="247" y="152"/>
                  </a:cubicBezTo>
                  <a:lnTo>
                    <a:pt x="247" y="112"/>
                  </a:lnTo>
                  <a:cubicBezTo>
                    <a:pt x="247" y="101"/>
                    <a:pt x="257" y="92"/>
                    <a:pt x="268" y="92"/>
                  </a:cubicBezTo>
                  <a:cubicBezTo>
                    <a:pt x="280" y="92"/>
                    <a:pt x="289" y="101"/>
                    <a:pt x="289" y="112"/>
                  </a:cubicBezTo>
                  <a:lnTo>
                    <a:pt x="289" y="152"/>
                  </a:lnTo>
                  <a:cubicBezTo>
                    <a:pt x="305" y="155"/>
                    <a:pt x="319" y="161"/>
                    <a:pt x="332" y="170"/>
                  </a:cubicBezTo>
                  <a:lnTo>
                    <a:pt x="360" y="142"/>
                  </a:lnTo>
                  <a:cubicBezTo>
                    <a:pt x="368" y="134"/>
                    <a:pt x="381" y="134"/>
                    <a:pt x="389" y="142"/>
                  </a:cubicBezTo>
                  <a:cubicBezTo>
                    <a:pt x="398" y="150"/>
                    <a:pt x="398" y="163"/>
                    <a:pt x="389" y="171"/>
                  </a:cubicBezTo>
                  <a:lnTo>
                    <a:pt x="362" y="199"/>
                  </a:lnTo>
                  <a:cubicBezTo>
                    <a:pt x="371" y="212"/>
                    <a:pt x="377" y="226"/>
                    <a:pt x="380" y="242"/>
                  </a:cubicBezTo>
                  <a:lnTo>
                    <a:pt x="419" y="242"/>
                  </a:lnTo>
                  <a:cubicBezTo>
                    <a:pt x="430" y="242"/>
                    <a:pt x="440" y="252"/>
                    <a:pt x="440" y="263"/>
                  </a:cubicBezTo>
                  <a:cubicBezTo>
                    <a:pt x="440" y="275"/>
                    <a:pt x="430" y="284"/>
                    <a:pt x="419" y="284"/>
                  </a:cubicBezTo>
                  <a:close/>
                  <a:moveTo>
                    <a:pt x="340" y="263"/>
                  </a:moveTo>
                  <a:cubicBezTo>
                    <a:pt x="340" y="291"/>
                    <a:pt x="324" y="316"/>
                    <a:pt x="301" y="327"/>
                  </a:cubicBezTo>
                  <a:lnTo>
                    <a:pt x="301" y="359"/>
                  </a:lnTo>
                  <a:lnTo>
                    <a:pt x="235" y="359"/>
                  </a:lnTo>
                  <a:lnTo>
                    <a:pt x="235" y="327"/>
                  </a:lnTo>
                  <a:cubicBezTo>
                    <a:pt x="212" y="316"/>
                    <a:pt x="196" y="291"/>
                    <a:pt x="196" y="263"/>
                  </a:cubicBezTo>
                  <a:cubicBezTo>
                    <a:pt x="196" y="224"/>
                    <a:pt x="228" y="191"/>
                    <a:pt x="268" y="191"/>
                  </a:cubicBezTo>
                  <a:cubicBezTo>
                    <a:pt x="308" y="191"/>
                    <a:pt x="340" y="224"/>
                    <a:pt x="340" y="26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>
                <a:lnSpc>
                  <a:spcPct val="130000"/>
                </a:lnSpc>
              </a:pPr>
              <a:endParaRPr lang="zh-CN" altLang="en-US" sz="1463">
                <a:cs typeface="+mn-ea"/>
                <a:sym typeface="+mn-lt"/>
              </a:endParaRPr>
            </a:p>
          </p:txBody>
        </p:sp>
      </p:grpSp>
      <p:pic>
        <p:nvPicPr>
          <p:cNvPr id="9" name="煤种数据增删改查">
            <a:hlinkClick r:id="" action="ppaction://media"/>
            <a:extLst>
              <a:ext uri="{FF2B5EF4-FFF2-40B4-BE49-F238E27FC236}">
                <a16:creationId xmlns:a16="http://schemas.microsoft.com/office/drawing/2014/main" id="{33749CA1-3515-4A1B-9CBA-5E9B925631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5141" y="1694901"/>
            <a:ext cx="7975076" cy="447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73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84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B695499-DC05-4F3D-A8D9-44914EC13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  <a:pPr/>
              <a:t>18</a:t>
            </a:fld>
            <a:endParaRPr lang="zh-CN" altLang="en-US"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043F14A-E290-4E72-929A-99AF4E8829FE}"/>
              </a:ext>
            </a:extLst>
          </p:cNvPr>
          <p:cNvGrpSpPr/>
          <p:nvPr/>
        </p:nvGrpSpPr>
        <p:grpSpPr>
          <a:xfrm>
            <a:off x="1214642" y="1625370"/>
            <a:ext cx="7029384" cy="3963240"/>
            <a:chOff x="1214642" y="1625370"/>
            <a:chExt cx="7029384" cy="3963240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057FA775-1DDB-43B7-9BE5-D06AD7A3EB2C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1641332" y="4606115"/>
              <a:ext cx="5468198" cy="10269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8098F75B-4283-458A-8141-A1FC8F387B77}"/>
                </a:ext>
              </a:extLst>
            </p:cNvPr>
            <p:cNvCxnSpPr>
              <a:cxnSpLocks/>
            </p:cNvCxnSpPr>
            <p:nvPr/>
          </p:nvCxnSpPr>
          <p:spPr>
            <a:xfrm>
              <a:off x="1642738" y="2431039"/>
              <a:ext cx="5443855" cy="969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1AA0944F-7A25-4683-9A94-D7725FD913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86593" y="2440732"/>
              <a:ext cx="1157433" cy="2175696"/>
            </a:xfrm>
            <a:custGeom>
              <a:avLst/>
              <a:gdLst>
                <a:gd name="connsiteX0" fmla="*/ 0 w 2412000"/>
                <a:gd name="connsiteY0" fmla="*/ 1206000 h 2412000"/>
                <a:gd name="connsiteX1" fmla="*/ 1206000 w 2412000"/>
                <a:gd name="connsiteY1" fmla="*/ 0 h 2412000"/>
                <a:gd name="connsiteX2" fmla="*/ 2412000 w 2412000"/>
                <a:gd name="connsiteY2" fmla="*/ 1206000 h 2412000"/>
                <a:gd name="connsiteX3" fmla="*/ 1206000 w 2412000"/>
                <a:gd name="connsiteY3" fmla="*/ 2412000 h 2412000"/>
                <a:gd name="connsiteX4" fmla="*/ 0 w 2412000"/>
                <a:gd name="connsiteY4" fmla="*/ 1206000 h 2412000"/>
                <a:gd name="connsiteX0" fmla="*/ 0 w 2412000"/>
                <a:gd name="connsiteY0" fmla="*/ 1206000 h 2412000"/>
                <a:gd name="connsiteX1" fmla="*/ 1206000 w 2412000"/>
                <a:gd name="connsiteY1" fmla="*/ 0 h 2412000"/>
                <a:gd name="connsiteX2" fmla="*/ 2412000 w 2412000"/>
                <a:gd name="connsiteY2" fmla="*/ 1206000 h 2412000"/>
                <a:gd name="connsiteX3" fmla="*/ 1206000 w 2412000"/>
                <a:gd name="connsiteY3" fmla="*/ 2412000 h 2412000"/>
                <a:gd name="connsiteX4" fmla="*/ 91440 w 2412000"/>
                <a:gd name="connsiteY4" fmla="*/ 1297440 h 2412000"/>
                <a:gd name="connsiteX0" fmla="*/ 0 w 2412000"/>
                <a:gd name="connsiteY0" fmla="*/ 1206000 h 2590271"/>
                <a:gd name="connsiteX1" fmla="*/ 1206000 w 2412000"/>
                <a:gd name="connsiteY1" fmla="*/ 0 h 2590271"/>
                <a:gd name="connsiteX2" fmla="*/ 2412000 w 2412000"/>
                <a:gd name="connsiteY2" fmla="*/ 1206000 h 2590271"/>
                <a:gd name="connsiteX3" fmla="*/ 1206000 w 2412000"/>
                <a:gd name="connsiteY3" fmla="*/ 2412000 h 2590271"/>
                <a:gd name="connsiteX4" fmla="*/ 1234440 w 2412000"/>
                <a:gd name="connsiteY4" fmla="*/ 2211840 h 2590271"/>
                <a:gd name="connsiteX0" fmla="*/ 57864 w 1314164"/>
                <a:gd name="connsiteY0" fmla="*/ 349473 h 2927544"/>
                <a:gd name="connsiteX1" fmla="*/ 108164 w 1314164"/>
                <a:gd name="connsiteY1" fmla="*/ 337273 h 2927544"/>
                <a:gd name="connsiteX2" fmla="*/ 1314164 w 1314164"/>
                <a:gd name="connsiteY2" fmla="*/ 1543273 h 2927544"/>
                <a:gd name="connsiteX3" fmla="*/ 108164 w 1314164"/>
                <a:gd name="connsiteY3" fmla="*/ 2749273 h 2927544"/>
                <a:gd name="connsiteX4" fmla="*/ 136604 w 1314164"/>
                <a:gd name="connsiteY4" fmla="*/ 2549113 h 2927544"/>
                <a:gd name="connsiteX0" fmla="*/ 51066 w 1307366"/>
                <a:gd name="connsiteY0" fmla="*/ 0 h 2578071"/>
                <a:gd name="connsiteX1" fmla="*/ 1307366 w 1307366"/>
                <a:gd name="connsiteY1" fmla="*/ 1193800 h 2578071"/>
                <a:gd name="connsiteX2" fmla="*/ 101366 w 1307366"/>
                <a:gd name="connsiteY2" fmla="*/ 2399800 h 2578071"/>
                <a:gd name="connsiteX3" fmla="*/ 129806 w 1307366"/>
                <a:gd name="connsiteY3" fmla="*/ 2199640 h 2578071"/>
                <a:gd name="connsiteX0" fmla="*/ 67354 w 1323654"/>
                <a:gd name="connsiteY0" fmla="*/ 0 h 2708090"/>
                <a:gd name="connsiteX1" fmla="*/ 1323654 w 1323654"/>
                <a:gd name="connsiteY1" fmla="*/ 1193800 h 2708090"/>
                <a:gd name="connsiteX2" fmla="*/ 117654 w 1323654"/>
                <a:gd name="connsiteY2" fmla="*/ 2399800 h 2708090"/>
                <a:gd name="connsiteX3" fmla="*/ 107994 w 1323654"/>
                <a:gd name="connsiteY3" fmla="*/ 2402840 h 2708090"/>
                <a:gd name="connsiteX0" fmla="*/ 0 w 1256300"/>
                <a:gd name="connsiteY0" fmla="*/ 0 h 2399800"/>
                <a:gd name="connsiteX1" fmla="*/ 1256300 w 1256300"/>
                <a:gd name="connsiteY1" fmla="*/ 1193800 h 2399800"/>
                <a:gd name="connsiteX2" fmla="*/ 50300 w 1256300"/>
                <a:gd name="connsiteY2" fmla="*/ 2399800 h 2399800"/>
                <a:gd name="connsiteX0" fmla="*/ 0 w 1256300"/>
                <a:gd name="connsiteY0" fmla="*/ 0 h 2399800"/>
                <a:gd name="connsiteX1" fmla="*/ 1256300 w 1256300"/>
                <a:gd name="connsiteY1" fmla="*/ 1193800 h 2399800"/>
                <a:gd name="connsiteX2" fmla="*/ 50300 w 1256300"/>
                <a:gd name="connsiteY2" fmla="*/ 2399800 h 2399800"/>
                <a:gd name="connsiteX0" fmla="*/ 0 w 1256300"/>
                <a:gd name="connsiteY0" fmla="*/ 0 h 2426818"/>
                <a:gd name="connsiteX1" fmla="*/ 1256300 w 1256300"/>
                <a:gd name="connsiteY1" fmla="*/ 1193800 h 2426818"/>
                <a:gd name="connsiteX2" fmla="*/ 50300 w 1256300"/>
                <a:gd name="connsiteY2" fmla="*/ 2399800 h 2426818"/>
                <a:gd name="connsiteX0" fmla="*/ 0 w 1256300"/>
                <a:gd name="connsiteY0" fmla="*/ 0 h 2426818"/>
                <a:gd name="connsiteX1" fmla="*/ 1256300 w 1256300"/>
                <a:gd name="connsiteY1" fmla="*/ 1193800 h 2426818"/>
                <a:gd name="connsiteX2" fmla="*/ 50300 w 1256300"/>
                <a:gd name="connsiteY2" fmla="*/ 2399800 h 2426818"/>
                <a:gd name="connsiteX0" fmla="*/ 0 w 1257858"/>
                <a:gd name="connsiteY0" fmla="*/ 0 h 2426818"/>
                <a:gd name="connsiteX1" fmla="*/ 1256300 w 1257858"/>
                <a:gd name="connsiteY1" fmla="*/ 1193800 h 2426818"/>
                <a:gd name="connsiteX2" fmla="*/ 50300 w 1257858"/>
                <a:gd name="connsiteY2" fmla="*/ 2399800 h 2426818"/>
                <a:gd name="connsiteX0" fmla="*/ 0 w 1257858"/>
                <a:gd name="connsiteY0" fmla="*/ 0 h 2399800"/>
                <a:gd name="connsiteX1" fmla="*/ 1256300 w 1257858"/>
                <a:gd name="connsiteY1" fmla="*/ 1193800 h 2399800"/>
                <a:gd name="connsiteX2" fmla="*/ 50300 w 1257858"/>
                <a:gd name="connsiteY2" fmla="*/ 2399800 h 2399800"/>
                <a:gd name="connsiteX0" fmla="*/ 0 w 1257858"/>
                <a:gd name="connsiteY0" fmla="*/ 0 h 2399800"/>
                <a:gd name="connsiteX1" fmla="*/ 1256300 w 1257858"/>
                <a:gd name="connsiteY1" fmla="*/ 1193800 h 2399800"/>
                <a:gd name="connsiteX2" fmla="*/ 50300 w 1257858"/>
                <a:gd name="connsiteY2" fmla="*/ 2399800 h 2399800"/>
                <a:gd name="connsiteX0" fmla="*/ 0 w 1256300"/>
                <a:gd name="connsiteY0" fmla="*/ 0 h 2399800"/>
                <a:gd name="connsiteX1" fmla="*/ 1256300 w 1256300"/>
                <a:gd name="connsiteY1" fmla="*/ 1193800 h 2399800"/>
                <a:gd name="connsiteX2" fmla="*/ 50300 w 1256300"/>
                <a:gd name="connsiteY2" fmla="*/ 2399800 h 2399800"/>
                <a:gd name="connsiteX0" fmla="*/ 0 w 1261998"/>
                <a:gd name="connsiteY0" fmla="*/ 17209 h 2417009"/>
                <a:gd name="connsiteX1" fmla="*/ 1256300 w 1261998"/>
                <a:gd name="connsiteY1" fmla="*/ 1211009 h 2417009"/>
                <a:gd name="connsiteX2" fmla="*/ 50300 w 1261998"/>
                <a:gd name="connsiteY2" fmla="*/ 2417009 h 2417009"/>
                <a:gd name="connsiteX0" fmla="*/ 0 w 1257301"/>
                <a:gd name="connsiteY0" fmla="*/ 0 h 2399800"/>
                <a:gd name="connsiteX1" fmla="*/ 1256300 w 1257301"/>
                <a:gd name="connsiteY1" fmla="*/ 1193800 h 2399800"/>
                <a:gd name="connsiteX2" fmla="*/ 50300 w 1257301"/>
                <a:gd name="connsiteY2" fmla="*/ 2399800 h 2399800"/>
                <a:gd name="connsiteX0" fmla="*/ 0 w 1256364"/>
                <a:gd name="connsiteY0" fmla="*/ 0 h 2399800"/>
                <a:gd name="connsiteX1" fmla="*/ 1256300 w 1256364"/>
                <a:gd name="connsiteY1" fmla="*/ 1193800 h 2399800"/>
                <a:gd name="connsiteX2" fmla="*/ 50300 w 1256364"/>
                <a:gd name="connsiteY2" fmla="*/ 2399800 h 2399800"/>
                <a:gd name="connsiteX0" fmla="*/ 0 w 1256364"/>
                <a:gd name="connsiteY0" fmla="*/ 0 h 2399800"/>
                <a:gd name="connsiteX1" fmla="*/ 1256300 w 1256364"/>
                <a:gd name="connsiteY1" fmla="*/ 1193800 h 2399800"/>
                <a:gd name="connsiteX2" fmla="*/ 50300 w 1256364"/>
                <a:gd name="connsiteY2" fmla="*/ 2399800 h 2399800"/>
                <a:gd name="connsiteX0" fmla="*/ 0 w 1256364"/>
                <a:gd name="connsiteY0" fmla="*/ 0 h 2399800"/>
                <a:gd name="connsiteX1" fmla="*/ 1256300 w 1256364"/>
                <a:gd name="connsiteY1" fmla="*/ 1193800 h 2399800"/>
                <a:gd name="connsiteX2" fmla="*/ 50300 w 1256364"/>
                <a:gd name="connsiteY2" fmla="*/ 2399800 h 2399800"/>
                <a:gd name="connsiteX0" fmla="*/ 0 w 1256314"/>
                <a:gd name="connsiteY0" fmla="*/ 0 h 2359160"/>
                <a:gd name="connsiteX1" fmla="*/ 1256300 w 1256314"/>
                <a:gd name="connsiteY1" fmla="*/ 1193800 h 2359160"/>
                <a:gd name="connsiteX2" fmla="*/ 24900 w 1256314"/>
                <a:gd name="connsiteY2" fmla="*/ 2359160 h 2359160"/>
                <a:gd name="connsiteX0" fmla="*/ 0 w 1256413"/>
                <a:gd name="connsiteY0" fmla="*/ 0 h 2359160"/>
                <a:gd name="connsiteX1" fmla="*/ 1256300 w 1256413"/>
                <a:gd name="connsiteY1" fmla="*/ 1193800 h 2359160"/>
                <a:gd name="connsiteX2" fmla="*/ 24900 w 1256413"/>
                <a:gd name="connsiteY2" fmla="*/ 2359160 h 2359160"/>
                <a:gd name="connsiteX0" fmla="*/ 0 w 1256327"/>
                <a:gd name="connsiteY0" fmla="*/ 0 h 2359160"/>
                <a:gd name="connsiteX1" fmla="*/ 1256300 w 1256327"/>
                <a:gd name="connsiteY1" fmla="*/ 1193800 h 2359160"/>
                <a:gd name="connsiteX2" fmla="*/ 24900 w 1256327"/>
                <a:gd name="connsiteY2" fmla="*/ 2359160 h 2359160"/>
                <a:gd name="connsiteX0" fmla="*/ 0 w 1256327"/>
                <a:gd name="connsiteY0" fmla="*/ 0 h 2359160"/>
                <a:gd name="connsiteX1" fmla="*/ 1256300 w 1256327"/>
                <a:gd name="connsiteY1" fmla="*/ 1193800 h 2359160"/>
                <a:gd name="connsiteX2" fmla="*/ 24900 w 1256327"/>
                <a:gd name="connsiteY2" fmla="*/ 2359160 h 2359160"/>
                <a:gd name="connsiteX0" fmla="*/ 0 w 1256327"/>
                <a:gd name="connsiteY0" fmla="*/ 0 h 2359160"/>
                <a:gd name="connsiteX1" fmla="*/ 1256300 w 1256327"/>
                <a:gd name="connsiteY1" fmla="*/ 1193800 h 2359160"/>
                <a:gd name="connsiteX2" fmla="*/ 24900 w 1256327"/>
                <a:gd name="connsiteY2" fmla="*/ 2359160 h 2359160"/>
                <a:gd name="connsiteX0" fmla="*/ 0 w 1256523"/>
                <a:gd name="connsiteY0" fmla="*/ 0 h 2359160"/>
                <a:gd name="connsiteX1" fmla="*/ 1256300 w 1256523"/>
                <a:gd name="connsiteY1" fmla="*/ 1193800 h 2359160"/>
                <a:gd name="connsiteX2" fmla="*/ 24900 w 1256523"/>
                <a:gd name="connsiteY2" fmla="*/ 2359160 h 2359160"/>
                <a:gd name="connsiteX0" fmla="*/ 0 w 1256480"/>
                <a:gd name="connsiteY0" fmla="*/ 0 h 2359160"/>
                <a:gd name="connsiteX1" fmla="*/ 1256300 w 1256480"/>
                <a:gd name="connsiteY1" fmla="*/ 1193800 h 2359160"/>
                <a:gd name="connsiteX2" fmla="*/ 24900 w 1256480"/>
                <a:gd name="connsiteY2" fmla="*/ 2359160 h 2359160"/>
                <a:gd name="connsiteX0" fmla="*/ 0 w 1256488"/>
                <a:gd name="connsiteY0" fmla="*/ 0 h 2359213"/>
                <a:gd name="connsiteX1" fmla="*/ 1256300 w 1256488"/>
                <a:gd name="connsiteY1" fmla="*/ 1193800 h 2359213"/>
                <a:gd name="connsiteX2" fmla="*/ 24900 w 1256488"/>
                <a:gd name="connsiteY2" fmla="*/ 2359160 h 2359213"/>
                <a:gd name="connsiteX0" fmla="*/ 0 w 1256931"/>
                <a:gd name="connsiteY0" fmla="*/ 0 h 2359213"/>
                <a:gd name="connsiteX1" fmla="*/ 1256300 w 1256931"/>
                <a:gd name="connsiteY1" fmla="*/ 1193800 h 2359213"/>
                <a:gd name="connsiteX2" fmla="*/ 24900 w 1256931"/>
                <a:gd name="connsiteY2" fmla="*/ 2359160 h 2359213"/>
                <a:gd name="connsiteX0" fmla="*/ 0 w 1256786"/>
                <a:gd name="connsiteY0" fmla="*/ 0 h 2359213"/>
                <a:gd name="connsiteX1" fmla="*/ 1256300 w 1256786"/>
                <a:gd name="connsiteY1" fmla="*/ 1193800 h 2359213"/>
                <a:gd name="connsiteX2" fmla="*/ 24900 w 1256786"/>
                <a:gd name="connsiteY2" fmla="*/ 2359160 h 2359213"/>
                <a:gd name="connsiteX0" fmla="*/ 0 w 1256488"/>
                <a:gd name="connsiteY0" fmla="*/ 0 h 2359222"/>
                <a:gd name="connsiteX1" fmla="*/ 1256300 w 1256488"/>
                <a:gd name="connsiteY1" fmla="*/ 1193800 h 2359222"/>
                <a:gd name="connsiteX2" fmla="*/ 24900 w 1256488"/>
                <a:gd name="connsiteY2" fmla="*/ 2359160 h 2359222"/>
                <a:gd name="connsiteX0" fmla="*/ 0 w 1256488"/>
                <a:gd name="connsiteY0" fmla="*/ 0 h 2359207"/>
                <a:gd name="connsiteX1" fmla="*/ 1256300 w 1256488"/>
                <a:gd name="connsiteY1" fmla="*/ 1193800 h 2359207"/>
                <a:gd name="connsiteX2" fmla="*/ 24900 w 1256488"/>
                <a:gd name="connsiteY2" fmla="*/ 2359160 h 235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6488" h="2359207">
                  <a:moveTo>
                    <a:pt x="0" y="0"/>
                  </a:moveTo>
                  <a:cubicBezTo>
                    <a:pt x="464929" y="7408"/>
                    <a:pt x="1241433" y="325643"/>
                    <a:pt x="1256300" y="1193800"/>
                  </a:cubicBezTo>
                  <a:cubicBezTo>
                    <a:pt x="1271167" y="2061957"/>
                    <a:pt x="401500" y="2363560"/>
                    <a:pt x="24900" y="2359160"/>
                  </a:cubicBezTo>
                </a:path>
              </a:pathLst>
            </a:custGeom>
            <a:no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79982457-6CE6-4D25-8573-F300D48CB6F3}"/>
                </a:ext>
              </a:extLst>
            </p:cNvPr>
            <p:cNvGrpSpPr/>
            <p:nvPr/>
          </p:nvGrpSpPr>
          <p:grpSpPr>
            <a:xfrm>
              <a:off x="1214642" y="3915832"/>
              <a:ext cx="2387505" cy="1512244"/>
              <a:chOff x="1652682" y="3922863"/>
              <a:chExt cx="3060194" cy="1861082"/>
            </a:xfrm>
          </p:grpSpPr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43CB027C-64C9-4C31-907E-713308ED0093}"/>
                  </a:ext>
                </a:extLst>
              </p:cNvPr>
              <p:cNvSpPr/>
              <p:nvPr/>
            </p:nvSpPr>
            <p:spPr>
              <a:xfrm>
                <a:off x="1652682" y="3922863"/>
                <a:ext cx="3060194" cy="464763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solidFill>
                      <a:prstClr val="black"/>
                    </a:solidFill>
                    <a:ea typeface="宋体" panose="02010600030101010101" pitchFamily="2" charset="-122"/>
                    <a:cs typeface="+mn-ea"/>
                    <a:sym typeface="+mn-lt"/>
                  </a:rPr>
                  <a:t>成本分析及方案对比</a:t>
                </a: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89945DBA-3B29-48DA-9328-4F8311684906}"/>
                  </a:ext>
                </a:extLst>
              </p:cNvPr>
              <p:cNvSpPr/>
              <p:nvPr/>
            </p:nvSpPr>
            <p:spPr>
              <a:xfrm>
                <a:off x="2272378" y="4911270"/>
                <a:ext cx="1800000" cy="872675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en-US" altLang="zh-CN" sz="1625" dirty="0">
                    <a:cs typeface="+mn-ea"/>
                    <a:sym typeface="+mn-lt"/>
                  </a:rPr>
                  <a:t>5</a:t>
                </a:r>
                <a:endParaRPr lang="zh-CN" altLang="en-US" sz="1625" dirty="0">
                  <a:cs typeface="+mn-ea"/>
                  <a:sym typeface="+mn-lt"/>
                </a:endParaRPr>
              </a:p>
            </p:txBody>
          </p: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04F61193-635B-413F-B299-B7303942C30B}"/>
                  </a:ext>
                </a:extLst>
              </p:cNvPr>
              <p:cNvGrpSpPr/>
              <p:nvPr/>
            </p:nvGrpSpPr>
            <p:grpSpPr>
              <a:xfrm>
                <a:off x="3064378" y="4660667"/>
                <a:ext cx="216000" cy="216000"/>
                <a:chOff x="1018737" y="4652049"/>
                <a:chExt cx="216000" cy="216000"/>
              </a:xfrm>
            </p:grpSpPr>
            <p:sp>
              <p:nvSpPr>
                <p:cNvPr id="77" name="任意多边形: 形状 76">
                  <a:extLst>
                    <a:ext uri="{FF2B5EF4-FFF2-40B4-BE49-F238E27FC236}">
                      <a16:creationId xmlns:a16="http://schemas.microsoft.com/office/drawing/2014/main" id="{FBBD30B8-3CAF-48BC-8F06-4F3EC32CCB9F}"/>
                    </a:ext>
                  </a:extLst>
                </p:cNvPr>
                <p:cNvSpPr/>
                <p:nvPr/>
              </p:nvSpPr>
              <p:spPr>
                <a:xfrm>
                  <a:off x="1018737" y="4652049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3" name="任意多边形: 形状 12">
                  <a:extLst>
                    <a:ext uri="{FF2B5EF4-FFF2-40B4-BE49-F238E27FC236}">
                      <a16:creationId xmlns:a16="http://schemas.microsoft.com/office/drawing/2014/main" id="{BDB38FA4-2903-424E-9836-2F60B5C1EBBA}"/>
                    </a:ext>
                  </a:extLst>
                </p:cNvPr>
                <p:cNvSpPr/>
                <p:nvPr/>
              </p:nvSpPr>
              <p:spPr>
                <a:xfrm>
                  <a:off x="1045305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4" name="任意多边形: 形状 13">
                  <a:extLst>
                    <a:ext uri="{FF2B5EF4-FFF2-40B4-BE49-F238E27FC236}">
                      <a16:creationId xmlns:a16="http://schemas.microsoft.com/office/drawing/2014/main" id="{B08D455F-4FC0-4306-AD96-84C130D190E1}"/>
                    </a:ext>
                  </a:extLst>
                </p:cNvPr>
                <p:cNvSpPr/>
                <p:nvPr/>
              </p:nvSpPr>
              <p:spPr>
                <a:xfrm>
                  <a:off x="1071873" y="4705185"/>
                  <a:ext cx="109729" cy="1097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80" name="椭圆 3">
                  <a:extLst>
                    <a:ext uri="{FF2B5EF4-FFF2-40B4-BE49-F238E27FC236}">
                      <a16:creationId xmlns:a16="http://schemas.microsoft.com/office/drawing/2014/main" id="{C7CA4883-C049-4541-BEF0-14803476A65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2"/>
                  <a:ext cx="56593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4A31C0E0-BA3C-4C94-9FB2-3FAA89482683}"/>
                </a:ext>
              </a:extLst>
            </p:cNvPr>
            <p:cNvGrpSpPr/>
            <p:nvPr/>
          </p:nvGrpSpPr>
          <p:grpSpPr>
            <a:xfrm>
              <a:off x="3738264" y="3906144"/>
              <a:ext cx="2468974" cy="1245504"/>
              <a:chOff x="4097295" y="4005938"/>
              <a:chExt cx="2680275" cy="1364696"/>
            </a:xfrm>
          </p:grpSpPr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12624816-FB6D-4AE6-955B-EED221E1B2A0}"/>
                  </a:ext>
                </a:extLst>
              </p:cNvPr>
              <p:cNvSpPr/>
              <p:nvPr/>
            </p:nvSpPr>
            <p:spPr>
              <a:xfrm>
                <a:off x="5078570" y="5019932"/>
                <a:ext cx="604537" cy="350702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1625" dirty="0">
                    <a:cs typeface="+mn-ea"/>
                    <a:sym typeface="+mn-lt"/>
                  </a:rPr>
                  <a:t>4</a:t>
                </a:r>
                <a:endParaRPr lang="zh-CN" altLang="en-US" sz="1625" dirty="0">
                  <a:cs typeface="+mn-ea"/>
                  <a:sym typeface="+mn-lt"/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B9989EB5-BF56-4F20-8E58-E91C9465A1A5}"/>
                  </a:ext>
                </a:extLst>
              </p:cNvPr>
              <p:cNvSpPr/>
              <p:nvPr/>
            </p:nvSpPr>
            <p:spPr>
              <a:xfrm>
                <a:off x="4097295" y="4005938"/>
                <a:ext cx="2680275" cy="561671"/>
              </a:xfrm>
              <a:prstGeom prst="rect">
                <a:avLst/>
              </a:prstGeom>
            </p:spPr>
            <p:txBody>
              <a:bodyPr wrap="square">
                <a:normAutofit fontScale="92500"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solidFill>
                      <a:prstClr val="black"/>
                    </a:solidFill>
                    <a:ea typeface="宋体" panose="02010600030101010101" pitchFamily="2" charset="-122"/>
                    <a:cs typeface="+mn-ea"/>
                    <a:sym typeface="+mn-lt"/>
                  </a:rPr>
                  <a:t>标准检查和方案初始化</a:t>
                </a:r>
                <a:endParaRPr lang="en-US" altLang="zh-CN" b="1" dirty="0">
                  <a:solidFill>
                    <a:prstClr val="black"/>
                  </a:solidFill>
                  <a:ea typeface="宋体" panose="02010600030101010101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A8223DC2-1055-4F35-BB8E-D27701AAF265}"/>
                  </a:ext>
                </a:extLst>
              </p:cNvPr>
              <p:cNvGrpSpPr/>
              <p:nvPr/>
            </p:nvGrpSpPr>
            <p:grpSpPr>
              <a:xfrm>
                <a:off x="5293168" y="4658646"/>
                <a:ext cx="216000" cy="216000"/>
                <a:chOff x="1018735" y="4652050"/>
                <a:chExt cx="216000" cy="216000"/>
              </a:xfrm>
            </p:grpSpPr>
            <p:sp>
              <p:nvSpPr>
                <p:cNvPr id="95" name="任意多边形: 形状 94">
                  <a:extLst>
                    <a:ext uri="{FF2B5EF4-FFF2-40B4-BE49-F238E27FC236}">
                      <a16:creationId xmlns:a16="http://schemas.microsoft.com/office/drawing/2014/main" id="{3AFFE81C-7937-452D-97C5-ED6CDDB3130F}"/>
                    </a:ext>
                  </a:extLst>
                </p:cNvPr>
                <p:cNvSpPr/>
                <p:nvPr/>
              </p:nvSpPr>
              <p:spPr>
                <a:xfrm>
                  <a:off x="1018735" y="4652050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任意多边形: 形状 95">
                  <a:extLst>
                    <a:ext uri="{FF2B5EF4-FFF2-40B4-BE49-F238E27FC236}">
                      <a16:creationId xmlns:a16="http://schemas.microsoft.com/office/drawing/2014/main" id="{54A7D174-CBE8-4344-AB0A-2ECEF7EBD334}"/>
                    </a:ext>
                  </a:extLst>
                </p:cNvPr>
                <p:cNvSpPr/>
                <p:nvPr/>
              </p:nvSpPr>
              <p:spPr>
                <a:xfrm>
                  <a:off x="1045304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97" name="任意多边形: 形状 96">
                  <a:extLst>
                    <a:ext uri="{FF2B5EF4-FFF2-40B4-BE49-F238E27FC236}">
                      <a16:creationId xmlns:a16="http://schemas.microsoft.com/office/drawing/2014/main" id="{70D485C9-FE1A-4754-830F-1D107551B300}"/>
                    </a:ext>
                  </a:extLst>
                </p:cNvPr>
                <p:cNvSpPr/>
                <p:nvPr/>
              </p:nvSpPr>
              <p:spPr>
                <a:xfrm>
                  <a:off x="1071874" y="4705185"/>
                  <a:ext cx="109729" cy="10972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98" name="椭圆 3">
                  <a:extLst>
                    <a:ext uri="{FF2B5EF4-FFF2-40B4-BE49-F238E27FC236}">
                      <a16:creationId xmlns:a16="http://schemas.microsoft.com/office/drawing/2014/main" id="{07B2E290-0C97-4E82-9799-5541F24FF67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3"/>
                  <a:ext cx="56595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2B5CD490-E806-47A8-B795-A3F2FBE19AB0}"/>
                </a:ext>
              </a:extLst>
            </p:cNvPr>
            <p:cNvGrpSpPr/>
            <p:nvPr/>
          </p:nvGrpSpPr>
          <p:grpSpPr>
            <a:xfrm>
              <a:off x="6180941" y="3806018"/>
              <a:ext cx="1671926" cy="1782592"/>
              <a:chOff x="6675098" y="3840020"/>
              <a:chExt cx="1815014" cy="1953180"/>
            </a:xfrm>
          </p:grpSpPr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B45E8D7D-84A9-48F7-8EF2-B9FAD9D16AA5}"/>
                  </a:ext>
                </a:extLst>
              </p:cNvPr>
              <p:cNvSpPr/>
              <p:nvPr/>
            </p:nvSpPr>
            <p:spPr>
              <a:xfrm>
                <a:off x="6675098" y="4920525"/>
                <a:ext cx="1800000" cy="872675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lvl="0" algn="ctr">
                  <a:lnSpc>
                    <a:spcPct val="130000"/>
                  </a:lnSpc>
                  <a:defRPr/>
                </a:pPr>
                <a:r>
                  <a:rPr lang="en-US" altLang="zh-CN" sz="1625" dirty="0">
                    <a:solidFill>
                      <a:srgbClr val="FF0000"/>
                    </a:solidFill>
                    <a:cs typeface="+mn-ea"/>
                    <a:sym typeface="+mn-lt"/>
                  </a:rPr>
                  <a:t>3</a:t>
                </a:r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E95EB7FD-9765-4CB7-94A3-AF5179D40A44}"/>
                  </a:ext>
                </a:extLst>
              </p:cNvPr>
              <p:cNvSpPr/>
              <p:nvPr/>
            </p:nvSpPr>
            <p:spPr>
              <a:xfrm>
                <a:off x="6690112" y="3840020"/>
                <a:ext cx="1800000" cy="672407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solidFill>
                      <a:srgbClr val="FF0000"/>
                    </a:solidFill>
                    <a:ea typeface="宋体" panose="02010600030101010101" pitchFamily="2" charset="-122"/>
                    <a:cs typeface="+mn-ea"/>
                    <a:sym typeface="+mn-lt"/>
                  </a:rPr>
                  <a:t>混煤数据计算</a:t>
                </a:r>
                <a:endParaRPr lang="en-US" altLang="zh-CN" b="1" dirty="0">
                  <a:solidFill>
                    <a:srgbClr val="FF0000"/>
                  </a:solidFill>
                  <a:ea typeface="宋体" panose="02010600030101010101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100" name="组合 99">
                <a:extLst>
                  <a:ext uri="{FF2B5EF4-FFF2-40B4-BE49-F238E27FC236}">
                    <a16:creationId xmlns:a16="http://schemas.microsoft.com/office/drawing/2014/main" id="{4DD5FAFF-FF4C-4F07-B613-6C1606F2A146}"/>
                  </a:ext>
                </a:extLst>
              </p:cNvPr>
              <p:cNvGrpSpPr/>
              <p:nvPr/>
            </p:nvGrpSpPr>
            <p:grpSpPr>
              <a:xfrm>
                <a:off x="7521962" y="4649924"/>
                <a:ext cx="216000" cy="216000"/>
                <a:chOff x="1018737" y="4652049"/>
                <a:chExt cx="216000" cy="216000"/>
              </a:xfrm>
            </p:grpSpPr>
            <p:sp>
              <p:nvSpPr>
                <p:cNvPr id="101" name="任意多边形: 形状 100">
                  <a:extLst>
                    <a:ext uri="{FF2B5EF4-FFF2-40B4-BE49-F238E27FC236}">
                      <a16:creationId xmlns:a16="http://schemas.microsoft.com/office/drawing/2014/main" id="{BD78A128-C875-4575-AD17-7025BEBFC782}"/>
                    </a:ext>
                  </a:extLst>
                </p:cNvPr>
                <p:cNvSpPr/>
                <p:nvPr/>
              </p:nvSpPr>
              <p:spPr>
                <a:xfrm>
                  <a:off x="1018737" y="4652049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任意多边形: 形状 101">
                  <a:extLst>
                    <a:ext uri="{FF2B5EF4-FFF2-40B4-BE49-F238E27FC236}">
                      <a16:creationId xmlns:a16="http://schemas.microsoft.com/office/drawing/2014/main" id="{601D07DF-7D76-4B69-A8D8-65D66EEAA571}"/>
                    </a:ext>
                  </a:extLst>
                </p:cNvPr>
                <p:cNvSpPr/>
                <p:nvPr/>
              </p:nvSpPr>
              <p:spPr>
                <a:xfrm>
                  <a:off x="1045305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03" name="任意多边形: 形状 102">
                  <a:extLst>
                    <a:ext uri="{FF2B5EF4-FFF2-40B4-BE49-F238E27FC236}">
                      <a16:creationId xmlns:a16="http://schemas.microsoft.com/office/drawing/2014/main" id="{BD1511B7-BC47-458B-A5EE-F0F1EC001810}"/>
                    </a:ext>
                  </a:extLst>
                </p:cNvPr>
                <p:cNvSpPr/>
                <p:nvPr/>
              </p:nvSpPr>
              <p:spPr>
                <a:xfrm>
                  <a:off x="1071873" y="4705185"/>
                  <a:ext cx="109729" cy="1097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04" name="椭圆 3">
                  <a:extLst>
                    <a:ext uri="{FF2B5EF4-FFF2-40B4-BE49-F238E27FC236}">
                      <a16:creationId xmlns:a16="http://schemas.microsoft.com/office/drawing/2014/main" id="{B22BCE54-DC86-41F5-A660-662AC957992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2"/>
                  <a:ext cx="56593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557B9C1E-BBA6-4ED2-B94B-2F96A2F95D7E}"/>
                </a:ext>
              </a:extLst>
            </p:cNvPr>
            <p:cNvGrpSpPr/>
            <p:nvPr/>
          </p:nvGrpSpPr>
          <p:grpSpPr>
            <a:xfrm>
              <a:off x="6231479" y="1682354"/>
              <a:ext cx="1658096" cy="1300991"/>
              <a:chOff x="5709084" y="1577074"/>
              <a:chExt cx="1800000" cy="1425492"/>
            </a:xfrm>
          </p:grpSpPr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4948B2C8-8C2C-4C6A-838B-60AC57D069B0}"/>
                  </a:ext>
                </a:extLst>
              </p:cNvPr>
              <p:cNvSpPr/>
              <p:nvPr/>
            </p:nvSpPr>
            <p:spPr>
              <a:xfrm>
                <a:off x="5709084" y="1577074"/>
                <a:ext cx="1800000" cy="550599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ea typeface="宋体" panose="02010600030101010101" pitchFamily="2" charset="-122"/>
                    <a:cs typeface="+mn-ea"/>
                    <a:sym typeface="+mn-lt"/>
                  </a:rPr>
                  <a:t>煤仓数据管理</a:t>
                </a: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6E79BC52-611D-4958-9C23-8E8A9F99DAEE}"/>
                  </a:ext>
                </a:extLst>
              </p:cNvPr>
              <p:cNvSpPr/>
              <p:nvPr/>
            </p:nvSpPr>
            <p:spPr>
              <a:xfrm>
                <a:off x="6323360" y="2596457"/>
                <a:ext cx="516206" cy="406109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/>
                <a:r>
                  <a:rPr lang="en-US" altLang="zh-CN" sz="1625" dirty="0">
                    <a:cs typeface="+mn-ea"/>
                    <a:sym typeface="+mn-lt"/>
                  </a:rPr>
                  <a:t>2</a:t>
                </a:r>
                <a:endParaRPr lang="zh-CN" altLang="en-US" sz="1625" dirty="0">
                  <a:cs typeface="+mn-ea"/>
                  <a:sym typeface="+mn-lt"/>
                </a:endParaRPr>
              </a:p>
            </p:txBody>
          </p:sp>
          <p:grpSp>
            <p:nvGrpSpPr>
              <p:cNvPr id="136" name="组合 135">
                <a:extLst>
                  <a:ext uri="{FF2B5EF4-FFF2-40B4-BE49-F238E27FC236}">
                    <a16:creationId xmlns:a16="http://schemas.microsoft.com/office/drawing/2014/main" id="{1A06DA72-2274-41F1-809E-E8BE59922FAA}"/>
                  </a:ext>
                </a:extLst>
              </p:cNvPr>
              <p:cNvGrpSpPr/>
              <p:nvPr/>
            </p:nvGrpSpPr>
            <p:grpSpPr>
              <a:xfrm>
                <a:off x="6501084" y="2276763"/>
                <a:ext cx="216000" cy="216000"/>
                <a:chOff x="1018737" y="4652049"/>
                <a:chExt cx="216000" cy="216000"/>
              </a:xfrm>
            </p:grpSpPr>
            <p:sp>
              <p:nvSpPr>
                <p:cNvPr id="137" name="任意多边形: 形状 136">
                  <a:extLst>
                    <a:ext uri="{FF2B5EF4-FFF2-40B4-BE49-F238E27FC236}">
                      <a16:creationId xmlns:a16="http://schemas.microsoft.com/office/drawing/2014/main" id="{CB18EB88-5B67-448A-BEA1-6ABB5D7D5947}"/>
                    </a:ext>
                  </a:extLst>
                </p:cNvPr>
                <p:cNvSpPr/>
                <p:nvPr/>
              </p:nvSpPr>
              <p:spPr>
                <a:xfrm>
                  <a:off x="1018737" y="4652049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任意多边形: 形状 137">
                  <a:extLst>
                    <a:ext uri="{FF2B5EF4-FFF2-40B4-BE49-F238E27FC236}">
                      <a16:creationId xmlns:a16="http://schemas.microsoft.com/office/drawing/2014/main" id="{2ABAD1D5-3DAE-4AC6-AC3B-91F79240B1D4}"/>
                    </a:ext>
                  </a:extLst>
                </p:cNvPr>
                <p:cNvSpPr/>
                <p:nvPr/>
              </p:nvSpPr>
              <p:spPr>
                <a:xfrm>
                  <a:off x="1045305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39" name="任意多边形: 形状 138">
                  <a:extLst>
                    <a:ext uri="{FF2B5EF4-FFF2-40B4-BE49-F238E27FC236}">
                      <a16:creationId xmlns:a16="http://schemas.microsoft.com/office/drawing/2014/main" id="{AD798EAB-3197-4AD3-8730-8777E6EF8979}"/>
                    </a:ext>
                  </a:extLst>
                </p:cNvPr>
                <p:cNvSpPr/>
                <p:nvPr/>
              </p:nvSpPr>
              <p:spPr>
                <a:xfrm>
                  <a:off x="1071873" y="4705185"/>
                  <a:ext cx="109729" cy="1097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40" name="椭圆 3">
                  <a:extLst>
                    <a:ext uri="{FF2B5EF4-FFF2-40B4-BE49-F238E27FC236}">
                      <a16:creationId xmlns:a16="http://schemas.microsoft.com/office/drawing/2014/main" id="{EA412A98-1023-488D-BABA-7D1B758F0A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2"/>
                  <a:ext cx="56593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03F262BD-FE5F-4149-A474-7FC8F8786BF5}"/>
                </a:ext>
              </a:extLst>
            </p:cNvPr>
            <p:cNvGrpSpPr/>
            <p:nvPr/>
          </p:nvGrpSpPr>
          <p:grpSpPr>
            <a:xfrm>
              <a:off x="4091774" y="1625370"/>
              <a:ext cx="1734367" cy="1374472"/>
              <a:chOff x="3529944" y="1526369"/>
              <a:chExt cx="1882797" cy="1506003"/>
            </a:xfrm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FB48B5B-56D4-46BE-98AE-66C645D73E42}"/>
                  </a:ext>
                </a:extLst>
              </p:cNvPr>
              <p:cNvSpPr/>
              <p:nvPr/>
            </p:nvSpPr>
            <p:spPr>
              <a:xfrm>
                <a:off x="4188581" y="2549657"/>
                <a:ext cx="516206" cy="482715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lvl="0" algn="ctr">
                  <a:lnSpc>
                    <a:spcPct val="130000"/>
                  </a:lnSpc>
                  <a:defRPr/>
                </a:pPr>
                <a:r>
                  <a:rPr lang="en-US" altLang="zh-CN" sz="1625" dirty="0">
                    <a:cs typeface="+mn-ea"/>
                    <a:sym typeface="+mn-lt"/>
                  </a:rPr>
                  <a:t>1</a:t>
                </a: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5E03B4E-B1C5-41A7-A49A-60285D524B61}"/>
                  </a:ext>
                </a:extLst>
              </p:cNvPr>
              <p:cNvSpPr/>
              <p:nvPr/>
            </p:nvSpPr>
            <p:spPr>
              <a:xfrm>
                <a:off x="3529944" y="1526369"/>
                <a:ext cx="1882797" cy="584152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ea typeface="宋体" panose="02010600030101010101" pitchFamily="2" charset="-122"/>
                    <a:cs typeface="+mn-ea"/>
                    <a:sym typeface="+mn-lt"/>
                  </a:rPr>
                  <a:t>系统安全</a:t>
                </a:r>
                <a:endParaRPr lang="en-US" altLang="zh-CN" b="1" dirty="0">
                  <a:ea typeface="宋体" panose="02010600030101010101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141" name="组合 140">
                <a:extLst>
                  <a:ext uri="{FF2B5EF4-FFF2-40B4-BE49-F238E27FC236}">
                    <a16:creationId xmlns:a16="http://schemas.microsoft.com/office/drawing/2014/main" id="{7B6EDDE0-B2FF-488E-A820-936B6DE2074E}"/>
                  </a:ext>
                </a:extLst>
              </p:cNvPr>
              <p:cNvGrpSpPr/>
              <p:nvPr/>
            </p:nvGrpSpPr>
            <p:grpSpPr>
              <a:xfrm>
                <a:off x="4363342" y="2276763"/>
                <a:ext cx="216000" cy="216000"/>
                <a:chOff x="1018737" y="4652049"/>
                <a:chExt cx="216000" cy="216000"/>
              </a:xfrm>
            </p:grpSpPr>
            <p:sp>
              <p:nvSpPr>
                <p:cNvPr id="142" name="任意多边形: 形状 141">
                  <a:extLst>
                    <a:ext uri="{FF2B5EF4-FFF2-40B4-BE49-F238E27FC236}">
                      <a16:creationId xmlns:a16="http://schemas.microsoft.com/office/drawing/2014/main" id="{D1AA8EDD-53B1-41FA-AF8A-3C69ADFD5875}"/>
                    </a:ext>
                  </a:extLst>
                </p:cNvPr>
                <p:cNvSpPr/>
                <p:nvPr/>
              </p:nvSpPr>
              <p:spPr>
                <a:xfrm>
                  <a:off x="1018737" y="4652049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43" name="任意多边形: 形状 142">
                  <a:extLst>
                    <a:ext uri="{FF2B5EF4-FFF2-40B4-BE49-F238E27FC236}">
                      <a16:creationId xmlns:a16="http://schemas.microsoft.com/office/drawing/2014/main" id="{8A6DB898-8DDE-4AE0-B9B6-DACC667E5EE0}"/>
                    </a:ext>
                  </a:extLst>
                </p:cNvPr>
                <p:cNvSpPr/>
                <p:nvPr/>
              </p:nvSpPr>
              <p:spPr>
                <a:xfrm>
                  <a:off x="1045305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44" name="任意多边形: 形状 143">
                  <a:extLst>
                    <a:ext uri="{FF2B5EF4-FFF2-40B4-BE49-F238E27FC236}">
                      <a16:creationId xmlns:a16="http://schemas.microsoft.com/office/drawing/2014/main" id="{7819659E-6DCE-484A-961B-2B60390F4096}"/>
                    </a:ext>
                  </a:extLst>
                </p:cNvPr>
                <p:cNvSpPr/>
                <p:nvPr/>
              </p:nvSpPr>
              <p:spPr>
                <a:xfrm>
                  <a:off x="1071873" y="4705185"/>
                  <a:ext cx="109729" cy="1097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45" name="椭圆 3">
                  <a:extLst>
                    <a:ext uri="{FF2B5EF4-FFF2-40B4-BE49-F238E27FC236}">
                      <a16:creationId xmlns:a16="http://schemas.microsoft.com/office/drawing/2014/main" id="{3262A29C-7AFB-41DA-B966-20885B83974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2"/>
                  <a:ext cx="56593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44142D46-3BA7-43ED-8428-39D6943AC4CB}"/>
                </a:ext>
              </a:extLst>
            </p:cNvPr>
            <p:cNvGrpSpPr/>
            <p:nvPr/>
          </p:nvGrpSpPr>
          <p:grpSpPr>
            <a:xfrm>
              <a:off x="1865319" y="1662580"/>
              <a:ext cx="1157156" cy="1292520"/>
              <a:chOff x="1689182" y="1555409"/>
              <a:chExt cx="1256188" cy="1416208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9F8F182-BE76-43D1-88F8-3D6EA879C872}"/>
                  </a:ext>
                </a:extLst>
              </p:cNvPr>
              <p:cNvSpPr/>
              <p:nvPr/>
            </p:nvSpPr>
            <p:spPr>
              <a:xfrm>
                <a:off x="2064541" y="2627404"/>
                <a:ext cx="505470" cy="344213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/>
                <a:r>
                  <a:rPr lang="en-US" altLang="zh-CN" sz="1625" dirty="0">
                    <a:solidFill>
                      <a:prstClr val="black"/>
                    </a:solidFill>
                    <a:cs typeface="+mn-ea"/>
                    <a:sym typeface="+mn-lt"/>
                  </a:rPr>
                  <a:t>0</a:t>
                </a:r>
                <a:endParaRPr lang="zh-CN" altLang="en-US" sz="1625" dirty="0">
                  <a:cs typeface="+mn-ea"/>
                  <a:sym typeface="+mn-lt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1C0BC5C-BFE2-408B-9A62-10A227BF5FE7}"/>
                  </a:ext>
                </a:extLst>
              </p:cNvPr>
              <p:cNvSpPr/>
              <p:nvPr/>
            </p:nvSpPr>
            <p:spPr>
              <a:xfrm>
                <a:off x="1689182" y="1555409"/>
                <a:ext cx="1256188" cy="529973"/>
              </a:xfrm>
              <a:prstGeom prst="rect">
                <a:avLst/>
              </a:prstGeom>
            </p:spPr>
            <p:txBody>
              <a:bodyPr wrap="square" anchor="ctr" anchorCtr="0">
                <a:norm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solidFill>
                      <a:prstClr val="black"/>
                    </a:solidFill>
                    <a:ea typeface="宋体" panose="02010600030101010101" pitchFamily="2" charset="-122"/>
                    <a:cs typeface="+mn-ea"/>
                    <a:sym typeface="+mn-lt"/>
                  </a:rPr>
                  <a:t>数据库</a:t>
                </a:r>
                <a:r>
                  <a:rPr lang="en-US" altLang="zh-CN" b="1" dirty="0">
                    <a:solidFill>
                      <a:prstClr val="black"/>
                    </a:solidFill>
                    <a:ea typeface="宋体" panose="02010600030101010101" pitchFamily="2" charset="-122"/>
                    <a:cs typeface="+mn-ea"/>
                    <a:sym typeface="+mn-lt"/>
                  </a:rPr>
                  <a:t>  </a:t>
                </a:r>
              </a:p>
            </p:txBody>
          </p:sp>
          <p:grpSp>
            <p:nvGrpSpPr>
              <p:cNvPr id="146" name="组合 145">
                <a:extLst>
                  <a:ext uri="{FF2B5EF4-FFF2-40B4-BE49-F238E27FC236}">
                    <a16:creationId xmlns:a16="http://schemas.microsoft.com/office/drawing/2014/main" id="{0BCBC830-4DE7-41FB-B88A-E51A5CB1AEF7}"/>
                  </a:ext>
                </a:extLst>
              </p:cNvPr>
              <p:cNvGrpSpPr/>
              <p:nvPr/>
            </p:nvGrpSpPr>
            <p:grpSpPr>
              <a:xfrm>
                <a:off x="2225600" y="2276763"/>
                <a:ext cx="216000" cy="216000"/>
                <a:chOff x="1018737" y="4652049"/>
                <a:chExt cx="216000" cy="216000"/>
              </a:xfrm>
            </p:grpSpPr>
            <p:sp>
              <p:nvSpPr>
                <p:cNvPr id="147" name="任意多边形: 形状 146">
                  <a:extLst>
                    <a:ext uri="{FF2B5EF4-FFF2-40B4-BE49-F238E27FC236}">
                      <a16:creationId xmlns:a16="http://schemas.microsoft.com/office/drawing/2014/main" id="{1B7F08FD-5202-4DDB-97CB-AF08F2B85F6A}"/>
                    </a:ext>
                  </a:extLst>
                </p:cNvPr>
                <p:cNvSpPr/>
                <p:nvPr/>
              </p:nvSpPr>
              <p:spPr>
                <a:xfrm>
                  <a:off x="1018737" y="4652049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48" name="任意多边形: 形状 147">
                  <a:extLst>
                    <a:ext uri="{FF2B5EF4-FFF2-40B4-BE49-F238E27FC236}">
                      <a16:creationId xmlns:a16="http://schemas.microsoft.com/office/drawing/2014/main" id="{3D16AA8C-0B1B-48E7-BE06-EFFAA5A1B70F}"/>
                    </a:ext>
                  </a:extLst>
                </p:cNvPr>
                <p:cNvSpPr/>
                <p:nvPr/>
              </p:nvSpPr>
              <p:spPr>
                <a:xfrm>
                  <a:off x="1045305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49" name="任意多边形: 形状 148">
                  <a:extLst>
                    <a:ext uri="{FF2B5EF4-FFF2-40B4-BE49-F238E27FC236}">
                      <a16:creationId xmlns:a16="http://schemas.microsoft.com/office/drawing/2014/main" id="{354E663E-BA09-482C-B702-5763305090EE}"/>
                    </a:ext>
                  </a:extLst>
                </p:cNvPr>
                <p:cNvSpPr/>
                <p:nvPr/>
              </p:nvSpPr>
              <p:spPr>
                <a:xfrm>
                  <a:off x="1071873" y="4705185"/>
                  <a:ext cx="109729" cy="1097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50" name="椭圆 3">
                  <a:extLst>
                    <a:ext uri="{FF2B5EF4-FFF2-40B4-BE49-F238E27FC236}">
                      <a16:creationId xmlns:a16="http://schemas.microsoft.com/office/drawing/2014/main" id="{AF535D32-5CE1-430F-9247-8DB341497D3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2"/>
                  <a:ext cx="56593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</p:grpSp>
      <p:pic>
        <p:nvPicPr>
          <p:cNvPr id="78" name="Picture 2" descr="See the source image">
            <a:extLst>
              <a:ext uri="{FF2B5EF4-FFF2-40B4-BE49-F238E27FC236}">
                <a16:creationId xmlns:a16="http://schemas.microsoft.com/office/drawing/2014/main" id="{056FCD53-F472-4E46-9B12-BCBEFCFEE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842" y="373906"/>
            <a:ext cx="2196988" cy="51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组合 78">
            <a:extLst>
              <a:ext uri="{FF2B5EF4-FFF2-40B4-BE49-F238E27FC236}">
                <a16:creationId xmlns:a16="http://schemas.microsoft.com/office/drawing/2014/main" id="{3F1A6C16-C2FB-44F3-BC77-E1BFD72FC016}"/>
              </a:ext>
            </a:extLst>
          </p:cNvPr>
          <p:cNvGrpSpPr/>
          <p:nvPr/>
        </p:nvGrpSpPr>
        <p:grpSpPr>
          <a:xfrm>
            <a:off x="-10321" y="6267399"/>
            <a:ext cx="9916321" cy="433389"/>
            <a:chOff x="0" y="5276059"/>
            <a:chExt cx="9916321" cy="433389"/>
          </a:xfrm>
        </p:grpSpPr>
        <p:sp>
          <p:nvSpPr>
            <p:cNvPr id="81" name="矩形 4">
              <a:extLst>
                <a:ext uri="{FF2B5EF4-FFF2-40B4-BE49-F238E27FC236}">
                  <a16:creationId xmlns:a16="http://schemas.microsoft.com/office/drawing/2014/main" id="{8D76BB80-03E5-41BE-AE1B-32DF2C4425C8}"/>
                </a:ext>
              </a:extLst>
            </p:cNvPr>
            <p:cNvSpPr/>
            <p:nvPr/>
          </p:nvSpPr>
          <p:spPr>
            <a:xfrm>
              <a:off x="0" y="5370992"/>
              <a:ext cx="9906000" cy="338456"/>
            </a:xfrm>
            <a:custGeom>
              <a:avLst/>
              <a:gdLst>
                <a:gd name="connsiteX0" fmla="*/ 0 w 12192000"/>
                <a:gd name="connsiteY0" fmla="*/ 0 h 660400"/>
                <a:gd name="connsiteX1" fmla="*/ 12192000 w 12192000"/>
                <a:gd name="connsiteY1" fmla="*/ 0 h 660400"/>
                <a:gd name="connsiteX2" fmla="*/ 12192000 w 12192000"/>
                <a:gd name="connsiteY2" fmla="*/ 660400 h 660400"/>
                <a:gd name="connsiteX3" fmla="*/ 0 w 12192000"/>
                <a:gd name="connsiteY3" fmla="*/ 660400 h 660400"/>
                <a:gd name="connsiteX4" fmla="*/ 0 w 12192000"/>
                <a:gd name="connsiteY4" fmla="*/ 0 h 660400"/>
                <a:gd name="connsiteX0" fmla="*/ 0 w 12192000"/>
                <a:gd name="connsiteY0" fmla="*/ 25400 h 685800"/>
                <a:gd name="connsiteX1" fmla="*/ 6096000 w 12192000"/>
                <a:gd name="connsiteY1" fmla="*/ 0 h 685800"/>
                <a:gd name="connsiteX2" fmla="*/ 12192000 w 12192000"/>
                <a:gd name="connsiteY2" fmla="*/ 25400 h 685800"/>
                <a:gd name="connsiteX3" fmla="*/ 12192000 w 12192000"/>
                <a:gd name="connsiteY3" fmla="*/ 685800 h 685800"/>
                <a:gd name="connsiteX4" fmla="*/ 0 w 12192000"/>
                <a:gd name="connsiteY4" fmla="*/ 685800 h 685800"/>
                <a:gd name="connsiteX5" fmla="*/ 0 w 12192000"/>
                <a:gd name="connsiteY5" fmla="*/ 25400 h 6858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091767 w 12192000"/>
                <a:gd name="connsiteY1" fmla="*/ 648423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660400">
                  <a:moveTo>
                    <a:pt x="0" y="0"/>
                  </a:moveTo>
                  <a:cubicBezTo>
                    <a:pt x="2061633" y="211667"/>
                    <a:pt x="5058834" y="-210944"/>
                    <a:pt x="6091767" y="648423"/>
                  </a:cubicBezTo>
                  <a:cubicBezTo>
                    <a:pt x="6849534" y="-122044"/>
                    <a:pt x="10189633" y="211667"/>
                    <a:pt x="12192000" y="0"/>
                  </a:cubicBezTo>
                  <a:lnTo>
                    <a:pt x="12192000" y="660400"/>
                  </a:lnTo>
                  <a:lnTo>
                    <a:pt x="0" y="660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B67DD98E-46AA-4299-A1D8-3DFC47A4ABB5}"/>
                </a:ext>
              </a:extLst>
            </p:cNvPr>
            <p:cNvSpPr/>
            <p:nvPr/>
          </p:nvSpPr>
          <p:spPr>
            <a:xfrm>
              <a:off x="2" y="5276059"/>
              <a:ext cx="9916319" cy="423070"/>
            </a:xfrm>
            <a:custGeom>
              <a:avLst/>
              <a:gdLst>
                <a:gd name="connsiteX0" fmla="*/ 0 w 12230100"/>
                <a:gd name="connsiteY0" fmla="*/ 38100 h 38100"/>
                <a:gd name="connsiteX1" fmla="*/ 12204700 w 12230100"/>
                <a:gd name="connsiteY1" fmla="*/ 0 h 38100"/>
                <a:gd name="connsiteX2" fmla="*/ 12230100 w 12230100"/>
                <a:gd name="connsiteY2" fmla="*/ 0 h 38100"/>
                <a:gd name="connsiteX0" fmla="*/ 0 w 12204700"/>
                <a:gd name="connsiteY0" fmla="*/ 38100 h 38100"/>
                <a:gd name="connsiteX1" fmla="*/ 12204700 w 12204700"/>
                <a:gd name="connsiteY1" fmla="*/ 0 h 38100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104084 h 827984"/>
                <a:gd name="connsiteX1" fmla="*/ 6172200 w 12204700"/>
                <a:gd name="connsiteY1" fmla="*/ 827984 h 827984"/>
                <a:gd name="connsiteX2" fmla="*/ 12204700 w 12204700"/>
                <a:gd name="connsiteY2" fmla="*/ 65984 h 827984"/>
                <a:gd name="connsiteX0" fmla="*/ 0 w 12204700"/>
                <a:gd name="connsiteY0" fmla="*/ 83451 h 858151"/>
                <a:gd name="connsiteX1" fmla="*/ 6146800 w 12204700"/>
                <a:gd name="connsiteY1" fmla="*/ 858151 h 858151"/>
                <a:gd name="connsiteX2" fmla="*/ 12204700 w 12204700"/>
                <a:gd name="connsiteY2" fmla="*/ 45351 h 858151"/>
                <a:gd name="connsiteX0" fmla="*/ 0 w 12204700"/>
                <a:gd name="connsiteY0" fmla="*/ 38100 h 812800"/>
                <a:gd name="connsiteX1" fmla="*/ 6146800 w 12204700"/>
                <a:gd name="connsiteY1" fmla="*/ 812800 h 812800"/>
                <a:gd name="connsiteX2" fmla="*/ 12204700 w 12204700"/>
                <a:gd name="connsiteY2" fmla="*/ 0 h 812800"/>
                <a:gd name="connsiteX0" fmla="*/ 0 w 12204700"/>
                <a:gd name="connsiteY0" fmla="*/ 38100 h 825500"/>
                <a:gd name="connsiteX1" fmla="*/ 6172200 w 12204700"/>
                <a:gd name="connsiteY1" fmla="*/ 825500 h 825500"/>
                <a:gd name="connsiteX2" fmla="*/ 12204700 w 12204700"/>
                <a:gd name="connsiteY2" fmla="*/ 0 h 825500"/>
                <a:gd name="connsiteX0" fmla="*/ 0 w 12204700"/>
                <a:gd name="connsiteY0" fmla="*/ 38100 h 825500"/>
                <a:gd name="connsiteX1" fmla="*/ 6104466 w 12204700"/>
                <a:gd name="connsiteY1" fmla="*/ 825500 h 825500"/>
                <a:gd name="connsiteX2" fmla="*/ 12204700 w 12204700"/>
                <a:gd name="connsiteY2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04700" h="825500">
                  <a:moveTo>
                    <a:pt x="0" y="38100"/>
                  </a:moveTo>
                  <a:cubicBezTo>
                    <a:pt x="2171700" y="148167"/>
                    <a:pt x="5126566" y="-402167"/>
                    <a:pt x="6104466" y="825500"/>
                  </a:cubicBezTo>
                  <a:cubicBezTo>
                    <a:pt x="6934199" y="-419100"/>
                    <a:pt x="10193867" y="254000"/>
                    <a:pt x="12204700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</p:grpSp>
      <p:sp>
        <p:nvSpPr>
          <p:cNvPr id="83" name="标题 1">
            <a:extLst>
              <a:ext uri="{FF2B5EF4-FFF2-40B4-BE49-F238E27FC236}">
                <a16:creationId xmlns:a16="http://schemas.microsoft.com/office/drawing/2014/main" id="{75DF1F13-651E-493B-8270-FF8B241B5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</p:spPr>
        <p:txBody>
          <a:bodyPr/>
          <a:lstStyle/>
          <a:p>
            <a:r>
              <a:rPr lang="en-US" altLang="zh-CN" sz="40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3.1 </a:t>
            </a:r>
            <a:r>
              <a:rPr lang="zh-CN" altLang="en-US" sz="40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系统模块总览</a:t>
            </a:r>
          </a:p>
        </p:txBody>
      </p:sp>
    </p:spTree>
    <p:extLst>
      <p:ext uri="{BB962C8B-B14F-4D97-AF65-F5344CB8AC3E}">
        <p14:creationId xmlns:p14="http://schemas.microsoft.com/office/powerpoint/2010/main" val="3804625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B695499-DC05-4F3D-A8D9-44914EC13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  <a:pPr/>
              <a:t>19</a:t>
            </a:fld>
            <a:endParaRPr lang="zh-CN" altLang="en-US">
              <a:sym typeface="+mn-lt"/>
            </a:endParaRPr>
          </a:p>
        </p:txBody>
      </p:sp>
      <p:pic>
        <p:nvPicPr>
          <p:cNvPr id="78" name="Picture 2" descr="See the source image">
            <a:extLst>
              <a:ext uri="{FF2B5EF4-FFF2-40B4-BE49-F238E27FC236}">
                <a16:creationId xmlns:a16="http://schemas.microsoft.com/office/drawing/2014/main" id="{056FCD53-F472-4E46-9B12-BCBEFCFEE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842" y="373906"/>
            <a:ext cx="2196988" cy="51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组合 78">
            <a:extLst>
              <a:ext uri="{FF2B5EF4-FFF2-40B4-BE49-F238E27FC236}">
                <a16:creationId xmlns:a16="http://schemas.microsoft.com/office/drawing/2014/main" id="{3F1A6C16-C2FB-44F3-BC77-E1BFD72FC016}"/>
              </a:ext>
            </a:extLst>
          </p:cNvPr>
          <p:cNvGrpSpPr/>
          <p:nvPr/>
        </p:nvGrpSpPr>
        <p:grpSpPr>
          <a:xfrm>
            <a:off x="-10321" y="6267399"/>
            <a:ext cx="9916321" cy="433389"/>
            <a:chOff x="0" y="5276059"/>
            <a:chExt cx="9916321" cy="433389"/>
          </a:xfrm>
        </p:grpSpPr>
        <p:sp>
          <p:nvSpPr>
            <p:cNvPr id="81" name="矩形 4">
              <a:extLst>
                <a:ext uri="{FF2B5EF4-FFF2-40B4-BE49-F238E27FC236}">
                  <a16:creationId xmlns:a16="http://schemas.microsoft.com/office/drawing/2014/main" id="{8D76BB80-03E5-41BE-AE1B-32DF2C4425C8}"/>
                </a:ext>
              </a:extLst>
            </p:cNvPr>
            <p:cNvSpPr/>
            <p:nvPr/>
          </p:nvSpPr>
          <p:spPr>
            <a:xfrm>
              <a:off x="0" y="5370992"/>
              <a:ext cx="9906000" cy="338456"/>
            </a:xfrm>
            <a:custGeom>
              <a:avLst/>
              <a:gdLst>
                <a:gd name="connsiteX0" fmla="*/ 0 w 12192000"/>
                <a:gd name="connsiteY0" fmla="*/ 0 h 660400"/>
                <a:gd name="connsiteX1" fmla="*/ 12192000 w 12192000"/>
                <a:gd name="connsiteY1" fmla="*/ 0 h 660400"/>
                <a:gd name="connsiteX2" fmla="*/ 12192000 w 12192000"/>
                <a:gd name="connsiteY2" fmla="*/ 660400 h 660400"/>
                <a:gd name="connsiteX3" fmla="*/ 0 w 12192000"/>
                <a:gd name="connsiteY3" fmla="*/ 660400 h 660400"/>
                <a:gd name="connsiteX4" fmla="*/ 0 w 12192000"/>
                <a:gd name="connsiteY4" fmla="*/ 0 h 660400"/>
                <a:gd name="connsiteX0" fmla="*/ 0 w 12192000"/>
                <a:gd name="connsiteY0" fmla="*/ 25400 h 685800"/>
                <a:gd name="connsiteX1" fmla="*/ 6096000 w 12192000"/>
                <a:gd name="connsiteY1" fmla="*/ 0 h 685800"/>
                <a:gd name="connsiteX2" fmla="*/ 12192000 w 12192000"/>
                <a:gd name="connsiteY2" fmla="*/ 25400 h 685800"/>
                <a:gd name="connsiteX3" fmla="*/ 12192000 w 12192000"/>
                <a:gd name="connsiteY3" fmla="*/ 685800 h 685800"/>
                <a:gd name="connsiteX4" fmla="*/ 0 w 12192000"/>
                <a:gd name="connsiteY4" fmla="*/ 685800 h 685800"/>
                <a:gd name="connsiteX5" fmla="*/ 0 w 12192000"/>
                <a:gd name="connsiteY5" fmla="*/ 25400 h 6858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091767 w 12192000"/>
                <a:gd name="connsiteY1" fmla="*/ 648423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660400">
                  <a:moveTo>
                    <a:pt x="0" y="0"/>
                  </a:moveTo>
                  <a:cubicBezTo>
                    <a:pt x="2061633" y="211667"/>
                    <a:pt x="5058834" y="-210944"/>
                    <a:pt x="6091767" y="648423"/>
                  </a:cubicBezTo>
                  <a:cubicBezTo>
                    <a:pt x="6849534" y="-122044"/>
                    <a:pt x="10189633" y="211667"/>
                    <a:pt x="12192000" y="0"/>
                  </a:cubicBezTo>
                  <a:lnTo>
                    <a:pt x="12192000" y="660400"/>
                  </a:lnTo>
                  <a:lnTo>
                    <a:pt x="0" y="660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B67DD98E-46AA-4299-A1D8-3DFC47A4ABB5}"/>
                </a:ext>
              </a:extLst>
            </p:cNvPr>
            <p:cNvSpPr/>
            <p:nvPr/>
          </p:nvSpPr>
          <p:spPr>
            <a:xfrm>
              <a:off x="2" y="5276059"/>
              <a:ext cx="9916319" cy="423070"/>
            </a:xfrm>
            <a:custGeom>
              <a:avLst/>
              <a:gdLst>
                <a:gd name="connsiteX0" fmla="*/ 0 w 12230100"/>
                <a:gd name="connsiteY0" fmla="*/ 38100 h 38100"/>
                <a:gd name="connsiteX1" fmla="*/ 12204700 w 12230100"/>
                <a:gd name="connsiteY1" fmla="*/ 0 h 38100"/>
                <a:gd name="connsiteX2" fmla="*/ 12230100 w 12230100"/>
                <a:gd name="connsiteY2" fmla="*/ 0 h 38100"/>
                <a:gd name="connsiteX0" fmla="*/ 0 w 12204700"/>
                <a:gd name="connsiteY0" fmla="*/ 38100 h 38100"/>
                <a:gd name="connsiteX1" fmla="*/ 12204700 w 12204700"/>
                <a:gd name="connsiteY1" fmla="*/ 0 h 38100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104084 h 827984"/>
                <a:gd name="connsiteX1" fmla="*/ 6172200 w 12204700"/>
                <a:gd name="connsiteY1" fmla="*/ 827984 h 827984"/>
                <a:gd name="connsiteX2" fmla="*/ 12204700 w 12204700"/>
                <a:gd name="connsiteY2" fmla="*/ 65984 h 827984"/>
                <a:gd name="connsiteX0" fmla="*/ 0 w 12204700"/>
                <a:gd name="connsiteY0" fmla="*/ 83451 h 858151"/>
                <a:gd name="connsiteX1" fmla="*/ 6146800 w 12204700"/>
                <a:gd name="connsiteY1" fmla="*/ 858151 h 858151"/>
                <a:gd name="connsiteX2" fmla="*/ 12204700 w 12204700"/>
                <a:gd name="connsiteY2" fmla="*/ 45351 h 858151"/>
                <a:gd name="connsiteX0" fmla="*/ 0 w 12204700"/>
                <a:gd name="connsiteY0" fmla="*/ 38100 h 812800"/>
                <a:gd name="connsiteX1" fmla="*/ 6146800 w 12204700"/>
                <a:gd name="connsiteY1" fmla="*/ 812800 h 812800"/>
                <a:gd name="connsiteX2" fmla="*/ 12204700 w 12204700"/>
                <a:gd name="connsiteY2" fmla="*/ 0 h 812800"/>
                <a:gd name="connsiteX0" fmla="*/ 0 w 12204700"/>
                <a:gd name="connsiteY0" fmla="*/ 38100 h 825500"/>
                <a:gd name="connsiteX1" fmla="*/ 6172200 w 12204700"/>
                <a:gd name="connsiteY1" fmla="*/ 825500 h 825500"/>
                <a:gd name="connsiteX2" fmla="*/ 12204700 w 12204700"/>
                <a:gd name="connsiteY2" fmla="*/ 0 h 825500"/>
                <a:gd name="connsiteX0" fmla="*/ 0 w 12204700"/>
                <a:gd name="connsiteY0" fmla="*/ 38100 h 825500"/>
                <a:gd name="connsiteX1" fmla="*/ 6104466 w 12204700"/>
                <a:gd name="connsiteY1" fmla="*/ 825500 h 825500"/>
                <a:gd name="connsiteX2" fmla="*/ 12204700 w 12204700"/>
                <a:gd name="connsiteY2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04700" h="825500">
                  <a:moveTo>
                    <a:pt x="0" y="38100"/>
                  </a:moveTo>
                  <a:cubicBezTo>
                    <a:pt x="2171700" y="148167"/>
                    <a:pt x="5126566" y="-402167"/>
                    <a:pt x="6104466" y="825500"/>
                  </a:cubicBezTo>
                  <a:cubicBezTo>
                    <a:pt x="6934199" y="-419100"/>
                    <a:pt x="10193867" y="254000"/>
                    <a:pt x="12204700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</p:grpSp>
      <p:sp>
        <p:nvSpPr>
          <p:cNvPr id="64" name="标题 1">
            <a:extLst>
              <a:ext uri="{FF2B5EF4-FFF2-40B4-BE49-F238E27FC236}">
                <a16:creationId xmlns:a16="http://schemas.microsoft.com/office/drawing/2014/main" id="{3365C0AF-2093-4FD3-A295-B2AF9D210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73019"/>
            <a:ext cx="8543925" cy="1325563"/>
          </a:xfrm>
        </p:spPr>
        <p:txBody>
          <a:bodyPr/>
          <a:lstStyle/>
          <a:p>
            <a:r>
              <a:rPr lang="en-US" altLang="zh-CN" sz="40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3.2 </a:t>
            </a:r>
            <a:r>
              <a:rPr lang="zh-CN" altLang="en-US" sz="40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模块实现及展示</a:t>
            </a: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2761DBFA-FFA3-4E0C-86F0-AD22AF78B7B1}"/>
              </a:ext>
            </a:extLst>
          </p:cNvPr>
          <p:cNvGrpSpPr/>
          <p:nvPr/>
        </p:nvGrpSpPr>
        <p:grpSpPr>
          <a:xfrm>
            <a:off x="1362217" y="1224997"/>
            <a:ext cx="7181565" cy="516988"/>
            <a:chOff x="935850" y="1523835"/>
            <a:chExt cx="7181565" cy="516988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B92EC4E9-86FF-497F-9FFF-D1E80EFB682F}"/>
                </a:ext>
              </a:extLst>
            </p:cNvPr>
            <p:cNvGrpSpPr/>
            <p:nvPr/>
          </p:nvGrpSpPr>
          <p:grpSpPr>
            <a:xfrm>
              <a:off x="935850" y="1523835"/>
              <a:ext cx="7181565" cy="516988"/>
              <a:chOff x="4189189" y="2192939"/>
              <a:chExt cx="7051025" cy="516988"/>
            </a:xfrm>
          </p:grpSpPr>
          <p:sp>
            <p:nvSpPr>
              <p:cNvPr id="68" name="iš1ídé">
                <a:extLst>
                  <a:ext uri="{FF2B5EF4-FFF2-40B4-BE49-F238E27FC236}">
                    <a16:creationId xmlns:a16="http://schemas.microsoft.com/office/drawing/2014/main" id="{607DA567-B815-4E8E-8E9F-23F9D9BEDBA0}"/>
                  </a:ext>
                </a:extLst>
              </p:cNvPr>
              <p:cNvSpPr/>
              <p:nvPr/>
            </p:nvSpPr>
            <p:spPr bwMode="auto">
              <a:xfrm>
                <a:off x="4878119" y="2192939"/>
                <a:ext cx="6362095" cy="51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37148" rIns="0" bIns="37148" anchor="ctr" anchorCtr="0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just">
                  <a:lnSpc>
                    <a:spcPct val="130000"/>
                  </a:lnSpc>
                </a:pPr>
                <a:r>
                  <a:rPr lang="zh-CN" altLang="en-US" dirty="0">
                    <a:cs typeface="+mn-ea"/>
                    <a:sym typeface="+mn-lt"/>
                  </a:rPr>
                  <a:t>如计算、分析等复杂的功能利用</a:t>
                </a:r>
                <a:r>
                  <a:rPr lang="en-US" altLang="zh-CN" sz="180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AOP</a:t>
                </a:r>
                <a:r>
                  <a:rPr lang="zh-CN" altLang="en-US" sz="180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思想从前端到后端逐层实现</a:t>
                </a:r>
                <a:endParaRPr lang="en-US" altLang="zh-CN" dirty="0">
                  <a:cs typeface="+mn-ea"/>
                  <a:sym typeface="+mn-lt"/>
                </a:endParaRP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CCD601D8-2C90-47AE-B1A3-6EF33377F3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89189" y="2235349"/>
                <a:ext cx="438750" cy="43875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63">
                  <a:cs typeface="+mn-ea"/>
                  <a:sym typeface="+mn-lt"/>
                </a:endParaRPr>
              </a:p>
            </p:txBody>
          </p:sp>
        </p:grpSp>
        <p:sp>
          <p:nvSpPr>
            <p:cNvPr id="67" name="have-an-idea_65779">
              <a:extLst>
                <a:ext uri="{FF2B5EF4-FFF2-40B4-BE49-F238E27FC236}">
                  <a16:creationId xmlns:a16="http://schemas.microsoft.com/office/drawing/2014/main" id="{C1660C54-42FA-4DAB-AE45-844C7F70264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0285" y="1653995"/>
              <a:ext cx="258012" cy="263250"/>
            </a:xfrm>
            <a:custGeom>
              <a:avLst/>
              <a:gdLst>
                <a:gd name="T0" fmla="*/ 295 w 589"/>
                <a:gd name="T1" fmla="*/ 0 h 613"/>
                <a:gd name="T2" fmla="*/ 295 w 589"/>
                <a:gd name="T3" fmla="*/ 0 h 613"/>
                <a:gd name="T4" fmla="*/ 0 w 589"/>
                <a:gd name="T5" fmla="*/ 295 h 613"/>
                <a:gd name="T6" fmla="*/ 139 w 589"/>
                <a:gd name="T7" fmla="*/ 545 h 613"/>
                <a:gd name="T8" fmla="*/ 125 w 589"/>
                <a:gd name="T9" fmla="*/ 571 h 613"/>
                <a:gd name="T10" fmla="*/ 125 w 589"/>
                <a:gd name="T11" fmla="*/ 599 h 613"/>
                <a:gd name="T12" fmla="*/ 149 w 589"/>
                <a:gd name="T13" fmla="*/ 613 h 613"/>
                <a:gd name="T14" fmla="*/ 383 w 589"/>
                <a:gd name="T15" fmla="*/ 613 h 613"/>
                <a:gd name="T16" fmla="*/ 408 w 589"/>
                <a:gd name="T17" fmla="*/ 599 h 613"/>
                <a:gd name="T18" fmla="*/ 432 w 589"/>
                <a:gd name="T19" fmla="*/ 555 h 613"/>
                <a:gd name="T20" fmla="*/ 511 w 589"/>
                <a:gd name="T21" fmla="*/ 494 h 613"/>
                <a:gd name="T22" fmla="*/ 519 w 589"/>
                <a:gd name="T23" fmla="*/ 475 h 613"/>
                <a:gd name="T24" fmla="*/ 519 w 589"/>
                <a:gd name="T25" fmla="*/ 387 h 613"/>
                <a:gd name="T26" fmla="*/ 553 w 589"/>
                <a:gd name="T27" fmla="*/ 387 h 613"/>
                <a:gd name="T28" fmla="*/ 581 w 589"/>
                <a:gd name="T29" fmla="*/ 365 h 613"/>
                <a:gd name="T30" fmla="*/ 589 w 589"/>
                <a:gd name="T31" fmla="*/ 295 h 613"/>
                <a:gd name="T32" fmla="*/ 295 w 589"/>
                <a:gd name="T33" fmla="*/ 0 h 613"/>
                <a:gd name="T34" fmla="*/ 419 w 589"/>
                <a:gd name="T35" fmla="*/ 284 h 613"/>
                <a:gd name="T36" fmla="*/ 380 w 589"/>
                <a:gd name="T37" fmla="*/ 284 h 613"/>
                <a:gd name="T38" fmla="*/ 342 w 589"/>
                <a:gd name="T39" fmla="*/ 349 h 613"/>
                <a:gd name="T40" fmla="*/ 342 w 589"/>
                <a:gd name="T41" fmla="*/ 359 h 613"/>
                <a:gd name="T42" fmla="*/ 323 w 589"/>
                <a:gd name="T43" fmla="*/ 394 h 613"/>
                <a:gd name="T44" fmla="*/ 323 w 589"/>
                <a:gd name="T45" fmla="*/ 434 h 613"/>
                <a:gd name="T46" fmla="*/ 302 w 589"/>
                <a:gd name="T47" fmla="*/ 455 h 613"/>
                <a:gd name="T48" fmla="*/ 234 w 589"/>
                <a:gd name="T49" fmla="*/ 455 h 613"/>
                <a:gd name="T50" fmla="*/ 213 w 589"/>
                <a:gd name="T51" fmla="*/ 434 h 613"/>
                <a:gd name="T52" fmla="*/ 213 w 589"/>
                <a:gd name="T53" fmla="*/ 394 h 613"/>
                <a:gd name="T54" fmla="*/ 194 w 589"/>
                <a:gd name="T55" fmla="*/ 359 h 613"/>
                <a:gd name="T56" fmla="*/ 194 w 589"/>
                <a:gd name="T57" fmla="*/ 349 h 613"/>
                <a:gd name="T58" fmla="*/ 156 w 589"/>
                <a:gd name="T59" fmla="*/ 284 h 613"/>
                <a:gd name="T60" fmla="*/ 117 w 589"/>
                <a:gd name="T61" fmla="*/ 284 h 613"/>
                <a:gd name="T62" fmla="*/ 96 w 589"/>
                <a:gd name="T63" fmla="*/ 263 h 613"/>
                <a:gd name="T64" fmla="*/ 117 w 589"/>
                <a:gd name="T65" fmla="*/ 242 h 613"/>
                <a:gd name="T66" fmla="*/ 156 w 589"/>
                <a:gd name="T67" fmla="*/ 242 h 613"/>
                <a:gd name="T68" fmla="*/ 174 w 589"/>
                <a:gd name="T69" fmla="*/ 199 h 613"/>
                <a:gd name="T70" fmla="*/ 147 w 589"/>
                <a:gd name="T71" fmla="*/ 171 h 613"/>
                <a:gd name="T72" fmla="*/ 147 w 589"/>
                <a:gd name="T73" fmla="*/ 142 h 613"/>
                <a:gd name="T74" fmla="*/ 176 w 589"/>
                <a:gd name="T75" fmla="*/ 142 h 613"/>
                <a:gd name="T76" fmla="*/ 204 w 589"/>
                <a:gd name="T77" fmla="*/ 170 h 613"/>
                <a:gd name="T78" fmla="*/ 247 w 589"/>
                <a:gd name="T79" fmla="*/ 152 h 613"/>
                <a:gd name="T80" fmla="*/ 247 w 589"/>
                <a:gd name="T81" fmla="*/ 112 h 613"/>
                <a:gd name="T82" fmla="*/ 268 w 589"/>
                <a:gd name="T83" fmla="*/ 92 h 613"/>
                <a:gd name="T84" fmla="*/ 289 w 589"/>
                <a:gd name="T85" fmla="*/ 112 h 613"/>
                <a:gd name="T86" fmla="*/ 289 w 589"/>
                <a:gd name="T87" fmla="*/ 152 h 613"/>
                <a:gd name="T88" fmla="*/ 332 w 589"/>
                <a:gd name="T89" fmla="*/ 170 h 613"/>
                <a:gd name="T90" fmla="*/ 360 w 589"/>
                <a:gd name="T91" fmla="*/ 142 h 613"/>
                <a:gd name="T92" fmla="*/ 389 w 589"/>
                <a:gd name="T93" fmla="*/ 142 h 613"/>
                <a:gd name="T94" fmla="*/ 389 w 589"/>
                <a:gd name="T95" fmla="*/ 171 h 613"/>
                <a:gd name="T96" fmla="*/ 362 w 589"/>
                <a:gd name="T97" fmla="*/ 199 h 613"/>
                <a:gd name="T98" fmla="*/ 380 w 589"/>
                <a:gd name="T99" fmla="*/ 242 h 613"/>
                <a:gd name="T100" fmla="*/ 419 w 589"/>
                <a:gd name="T101" fmla="*/ 242 h 613"/>
                <a:gd name="T102" fmla="*/ 440 w 589"/>
                <a:gd name="T103" fmla="*/ 263 h 613"/>
                <a:gd name="T104" fmla="*/ 419 w 589"/>
                <a:gd name="T105" fmla="*/ 284 h 613"/>
                <a:gd name="T106" fmla="*/ 340 w 589"/>
                <a:gd name="T107" fmla="*/ 263 h 613"/>
                <a:gd name="T108" fmla="*/ 301 w 589"/>
                <a:gd name="T109" fmla="*/ 327 h 613"/>
                <a:gd name="T110" fmla="*/ 301 w 589"/>
                <a:gd name="T111" fmla="*/ 359 h 613"/>
                <a:gd name="T112" fmla="*/ 235 w 589"/>
                <a:gd name="T113" fmla="*/ 359 h 613"/>
                <a:gd name="T114" fmla="*/ 235 w 589"/>
                <a:gd name="T115" fmla="*/ 327 h 613"/>
                <a:gd name="T116" fmla="*/ 196 w 589"/>
                <a:gd name="T117" fmla="*/ 263 h 613"/>
                <a:gd name="T118" fmla="*/ 268 w 589"/>
                <a:gd name="T119" fmla="*/ 191 h 613"/>
                <a:gd name="T120" fmla="*/ 340 w 589"/>
                <a:gd name="T121" fmla="*/ 263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9" h="613">
                  <a:moveTo>
                    <a:pt x="295" y="0"/>
                  </a:moveTo>
                  <a:lnTo>
                    <a:pt x="295" y="0"/>
                  </a:lnTo>
                  <a:cubicBezTo>
                    <a:pt x="132" y="0"/>
                    <a:pt x="0" y="132"/>
                    <a:pt x="0" y="295"/>
                  </a:cubicBezTo>
                  <a:cubicBezTo>
                    <a:pt x="0" y="398"/>
                    <a:pt x="53" y="491"/>
                    <a:pt x="139" y="545"/>
                  </a:cubicBezTo>
                  <a:lnTo>
                    <a:pt x="125" y="571"/>
                  </a:lnTo>
                  <a:cubicBezTo>
                    <a:pt x="120" y="580"/>
                    <a:pt x="120" y="591"/>
                    <a:pt x="125" y="599"/>
                  </a:cubicBezTo>
                  <a:cubicBezTo>
                    <a:pt x="130" y="608"/>
                    <a:pt x="139" y="613"/>
                    <a:pt x="149" y="613"/>
                  </a:cubicBezTo>
                  <a:lnTo>
                    <a:pt x="383" y="613"/>
                  </a:lnTo>
                  <a:cubicBezTo>
                    <a:pt x="393" y="613"/>
                    <a:pt x="403" y="608"/>
                    <a:pt x="408" y="599"/>
                  </a:cubicBezTo>
                  <a:lnTo>
                    <a:pt x="432" y="555"/>
                  </a:lnTo>
                  <a:cubicBezTo>
                    <a:pt x="462" y="540"/>
                    <a:pt x="488" y="519"/>
                    <a:pt x="511" y="494"/>
                  </a:cubicBezTo>
                  <a:cubicBezTo>
                    <a:pt x="516" y="489"/>
                    <a:pt x="519" y="482"/>
                    <a:pt x="519" y="475"/>
                  </a:cubicBezTo>
                  <a:lnTo>
                    <a:pt x="519" y="387"/>
                  </a:lnTo>
                  <a:lnTo>
                    <a:pt x="553" y="387"/>
                  </a:lnTo>
                  <a:cubicBezTo>
                    <a:pt x="566" y="387"/>
                    <a:pt x="578" y="378"/>
                    <a:pt x="581" y="365"/>
                  </a:cubicBezTo>
                  <a:cubicBezTo>
                    <a:pt x="587" y="342"/>
                    <a:pt x="589" y="318"/>
                    <a:pt x="589" y="295"/>
                  </a:cubicBezTo>
                  <a:cubicBezTo>
                    <a:pt x="589" y="132"/>
                    <a:pt x="457" y="0"/>
                    <a:pt x="295" y="0"/>
                  </a:cubicBezTo>
                  <a:close/>
                  <a:moveTo>
                    <a:pt x="419" y="284"/>
                  </a:moveTo>
                  <a:lnTo>
                    <a:pt x="380" y="284"/>
                  </a:lnTo>
                  <a:cubicBezTo>
                    <a:pt x="375" y="310"/>
                    <a:pt x="362" y="333"/>
                    <a:pt x="342" y="349"/>
                  </a:cubicBezTo>
                  <a:lnTo>
                    <a:pt x="342" y="359"/>
                  </a:lnTo>
                  <a:cubicBezTo>
                    <a:pt x="342" y="374"/>
                    <a:pt x="334" y="387"/>
                    <a:pt x="323" y="394"/>
                  </a:cubicBezTo>
                  <a:lnTo>
                    <a:pt x="323" y="434"/>
                  </a:lnTo>
                  <a:cubicBezTo>
                    <a:pt x="323" y="446"/>
                    <a:pt x="313" y="455"/>
                    <a:pt x="302" y="455"/>
                  </a:cubicBezTo>
                  <a:lnTo>
                    <a:pt x="234" y="455"/>
                  </a:lnTo>
                  <a:cubicBezTo>
                    <a:pt x="223" y="455"/>
                    <a:pt x="213" y="446"/>
                    <a:pt x="213" y="434"/>
                  </a:cubicBezTo>
                  <a:lnTo>
                    <a:pt x="213" y="394"/>
                  </a:lnTo>
                  <a:cubicBezTo>
                    <a:pt x="202" y="387"/>
                    <a:pt x="194" y="374"/>
                    <a:pt x="194" y="359"/>
                  </a:cubicBezTo>
                  <a:lnTo>
                    <a:pt x="194" y="349"/>
                  </a:lnTo>
                  <a:cubicBezTo>
                    <a:pt x="174" y="333"/>
                    <a:pt x="161" y="310"/>
                    <a:pt x="156" y="284"/>
                  </a:cubicBezTo>
                  <a:lnTo>
                    <a:pt x="117" y="284"/>
                  </a:lnTo>
                  <a:cubicBezTo>
                    <a:pt x="106" y="284"/>
                    <a:pt x="96" y="275"/>
                    <a:pt x="96" y="263"/>
                  </a:cubicBezTo>
                  <a:cubicBezTo>
                    <a:pt x="96" y="252"/>
                    <a:pt x="106" y="242"/>
                    <a:pt x="117" y="242"/>
                  </a:cubicBezTo>
                  <a:lnTo>
                    <a:pt x="156" y="242"/>
                  </a:lnTo>
                  <a:cubicBezTo>
                    <a:pt x="159" y="226"/>
                    <a:pt x="166" y="212"/>
                    <a:pt x="174" y="199"/>
                  </a:cubicBezTo>
                  <a:lnTo>
                    <a:pt x="147" y="171"/>
                  </a:lnTo>
                  <a:cubicBezTo>
                    <a:pt x="139" y="163"/>
                    <a:pt x="139" y="150"/>
                    <a:pt x="147" y="142"/>
                  </a:cubicBezTo>
                  <a:cubicBezTo>
                    <a:pt x="155" y="134"/>
                    <a:pt x="168" y="134"/>
                    <a:pt x="176" y="142"/>
                  </a:cubicBezTo>
                  <a:lnTo>
                    <a:pt x="204" y="170"/>
                  </a:lnTo>
                  <a:cubicBezTo>
                    <a:pt x="217" y="161"/>
                    <a:pt x="231" y="155"/>
                    <a:pt x="247" y="152"/>
                  </a:cubicBezTo>
                  <a:lnTo>
                    <a:pt x="247" y="112"/>
                  </a:lnTo>
                  <a:cubicBezTo>
                    <a:pt x="247" y="101"/>
                    <a:pt x="257" y="92"/>
                    <a:pt x="268" y="92"/>
                  </a:cubicBezTo>
                  <a:cubicBezTo>
                    <a:pt x="280" y="92"/>
                    <a:pt x="289" y="101"/>
                    <a:pt x="289" y="112"/>
                  </a:cubicBezTo>
                  <a:lnTo>
                    <a:pt x="289" y="152"/>
                  </a:lnTo>
                  <a:cubicBezTo>
                    <a:pt x="305" y="155"/>
                    <a:pt x="319" y="161"/>
                    <a:pt x="332" y="170"/>
                  </a:cubicBezTo>
                  <a:lnTo>
                    <a:pt x="360" y="142"/>
                  </a:lnTo>
                  <a:cubicBezTo>
                    <a:pt x="368" y="134"/>
                    <a:pt x="381" y="134"/>
                    <a:pt x="389" y="142"/>
                  </a:cubicBezTo>
                  <a:cubicBezTo>
                    <a:pt x="398" y="150"/>
                    <a:pt x="398" y="163"/>
                    <a:pt x="389" y="171"/>
                  </a:cubicBezTo>
                  <a:lnTo>
                    <a:pt x="362" y="199"/>
                  </a:lnTo>
                  <a:cubicBezTo>
                    <a:pt x="371" y="212"/>
                    <a:pt x="377" y="226"/>
                    <a:pt x="380" y="242"/>
                  </a:cubicBezTo>
                  <a:lnTo>
                    <a:pt x="419" y="242"/>
                  </a:lnTo>
                  <a:cubicBezTo>
                    <a:pt x="430" y="242"/>
                    <a:pt x="440" y="252"/>
                    <a:pt x="440" y="263"/>
                  </a:cubicBezTo>
                  <a:cubicBezTo>
                    <a:pt x="440" y="275"/>
                    <a:pt x="430" y="284"/>
                    <a:pt x="419" y="284"/>
                  </a:cubicBezTo>
                  <a:close/>
                  <a:moveTo>
                    <a:pt x="340" y="263"/>
                  </a:moveTo>
                  <a:cubicBezTo>
                    <a:pt x="340" y="291"/>
                    <a:pt x="324" y="316"/>
                    <a:pt x="301" y="327"/>
                  </a:cubicBezTo>
                  <a:lnTo>
                    <a:pt x="301" y="359"/>
                  </a:lnTo>
                  <a:lnTo>
                    <a:pt x="235" y="359"/>
                  </a:lnTo>
                  <a:lnTo>
                    <a:pt x="235" y="327"/>
                  </a:lnTo>
                  <a:cubicBezTo>
                    <a:pt x="212" y="316"/>
                    <a:pt x="196" y="291"/>
                    <a:pt x="196" y="263"/>
                  </a:cubicBezTo>
                  <a:cubicBezTo>
                    <a:pt x="196" y="224"/>
                    <a:pt x="228" y="191"/>
                    <a:pt x="268" y="191"/>
                  </a:cubicBezTo>
                  <a:cubicBezTo>
                    <a:pt x="308" y="191"/>
                    <a:pt x="340" y="224"/>
                    <a:pt x="340" y="26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>
                <a:lnSpc>
                  <a:spcPct val="130000"/>
                </a:lnSpc>
              </a:pPr>
              <a:endParaRPr lang="zh-CN" altLang="en-US" sz="1463">
                <a:cs typeface="+mn-ea"/>
                <a:sym typeface="+mn-lt"/>
              </a:endParaRPr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7707D6DC-12F3-450C-AF76-39B2151FAF7D}"/>
              </a:ext>
            </a:extLst>
          </p:cNvPr>
          <p:cNvGrpSpPr/>
          <p:nvPr/>
        </p:nvGrpSpPr>
        <p:grpSpPr>
          <a:xfrm>
            <a:off x="670716" y="1969504"/>
            <a:ext cx="8543926" cy="3842856"/>
            <a:chOff x="681037" y="1716978"/>
            <a:chExt cx="8543926" cy="3842856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FBACDBA-21CB-4DAD-89A3-7BF0A3CB9452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919153" y="2079787"/>
              <a:ext cx="3305810" cy="3316605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EA39193A-BFFE-479F-A2ED-FAA74DBE8C7F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037" y="2198577"/>
              <a:ext cx="4438015" cy="2953385"/>
            </a:xfrm>
            <a:prstGeom prst="rect">
              <a:avLst/>
            </a:prstGeom>
          </p:spPr>
        </p:pic>
        <p:cxnSp>
          <p:nvCxnSpPr>
            <p:cNvPr id="9" name="连接符: 肘形 8">
              <a:extLst>
                <a:ext uri="{FF2B5EF4-FFF2-40B4-BE49-F238E27FC236}">
                  <a16:creationId xmlns:a16="http://schemas.microsoft.com/office/drawing/2014/main" id="{46663E01-379B-438B-93F5-45494C202873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rot="10800000">
              <a:off x="2900045" y="5151962"/>
              <a:ext cx="2608088" cy="407872"/>
            </a:xfrm>
            <a:prstGeom prst="bentConnector2">
              <a:avLst/>
            </a:prstGeom>
            <a:ln w="285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54E36D4A-9936-4243-8449-FC5EF81250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8133" y="1716978"/>
              <a:ext cx="0" cy="3842856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连接符: 肘形 22">
              <a:extLst>
                <a:ext uri="{FF2B5EF4-FFF2-40B4-BE49-F238E27FC236}">
                  <a16:creationId xmlns:a16="http://schemas.microsoft.com/office/drawing/2014/main" id="{F046DBE4-B01B-491F-ABA8-F772B5C6E202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>
              <a:off x="5508133" y="1716978"/>
              <a:ext cx="2063925" cy="362809"/>
            </a:xfrm>
            <a:prstGeom prst="bentConnector2">
              <a:avLst/>
            </a:prstGeom>
            <a:ln w="285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5230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EEA4A82-C437-4C0F-A5AD-901131050AAD}"/>
              </a:ext>
            </a:extLst>
          </p:cNvPr>
          <p:cNvGrpSpPr/>
          <p:nvPr/>
        </p:nvGrpSpPr>
        <p:grpSpPr>
          <a:xfrm>
            <a:off x="5799135" y="3140090"/>
            <a:ext cx="3267309" cy="1831393"/>
            <a:chOff x="7589925" y="2931272"/>
            <a:chExt cx="3280797" cy="1710362"/>
          </a:xfrm>
        </p:grpSpPr>
        <p:grpSp>
          <p:nvGrpSpPr>
            <p:cNvPr id="169" name="组合 168">
              <a:extLst>
                <a:ext uri="{FF2B5EF4-FFF2-40B4-BE49-F238E27FC236}">
                  <a16:creationId xmlns:a16="http://schemas.microsoft.com/office/drawing/2014/main" id="{FF572E3B-1F17-4C61-966B-66FC7A18D4C1}"/>
                </a:ext>
              </a:extLst>
            </p:cNvPr>
            <p:cNvGrpSpPr/>
            <p:nvPr/>
          </p:nvGrpSpPr>
          <p:grpSpPr>
            <a:xfrm>
              <a:off x="7589925" y="2931272"/>
              <a:ext cx="3280797" cy="607224"/>
              <a:chOff x="7620127" y="2931272"/>
              <a:chExt cx="3280797" cy="607224"/>
            </a:xfrm>
          </p:grpSpPr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A45DDCC-D14F-4A48-9343-50A7BA083C86}"/>
                  </a:ext>
                </a:extLst>
              </p:cNvPr>
              <p:cNvSpPr txBox="1"/>
              <p:nvPr/>
            </p:nvSpPr>
            <p:spPr>
              <a:xfrm>
                <a:off x="8449150" y="2972376"/>
                <a:ext cx="2451774" cy="4647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2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研究方法及创新点</a:t>
                </a:r>
              </a:p>
            </p:txBody>
          </p:sp>
          <p:sp>
            <p:nvSpPr>
              <p:cNvPr id="162" name="椭圆 161">
                <a:extLst>
                  <a:ext uri="{FF2B5EF4-FFF2-40B4-BE49-F238E27FC236}">
                    <a16:creationId xmlns:a16="http://schemas.microsoft.com/office/drawing/2014/main" id="{D9CB9188-0BFB-428B-A244-E7D0BC777416}"/>
                  </a:ext>
                </a:extLst>
              </p:cNvPr>
              <p:cNvSpPr/>
              <p:nvPr/>
            </p:nvSpPr>
            <p:spPr>
              <a:xfrm>
                <a:off x="7620127" y="2931272"/>
                <a:ext cx="607224" cy="6072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zh-CN" sz="1950" dirty="0">
                    <a:solidFill>
                      <a:schemeClr val="bg1"/>
                    </a:solidFill>
                    <a:cs typeface="+mn-ea"/>
                    <a:sym typeface="+mn-lt"/>
                  </a:rPr>
                  <a:t>02</a:t>
                </a:r>
                <a:endParaRPr lang="zh-CN" altLang="en-US" sz="195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68" name="组合 167">
              <a:extLst>
                <a:ext uri="{FF2B5EF4-FFF2-40B4-BE49-F238E27FC236}">
                  <a16:creationId xmlns:a16="http://schemas.microsoft.com/office/drawing/2014/main" id="{7741F2B9-F18C-406E-B5DA-8E91BC9A8131}"/>
                </a:ext>
              </a:extLst>
            </p:cNvPr>
            <p:cNvGrpSpPr/>
            <p:nvPr/>
          </p:nvGrpSpPr>
          <p:grpSpPr>
            <a:xfrm>
              <a:off x="7589925" y="4034410"/>
              <a:ext cx="2997501" cy="607224"/>
              <a:chOff x="7620127" y="4034410"/>
              <a:chExt cx="2997501" cy="607224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E813EBE-D312-41D1-8DDA-77112A198B92}"/>
                  </a:ext>
                </a:extLst>
              </p:cNvPr>
              <p:cNvSpPr txBox="1"/>
              <p:nvPr/>
            </p:nvSpPr>
            <p:spPr>
              <a:xfrm>
                <a:off x="8449147" y="4075514"/>
                <a:ext cx="2168481" cy="4647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2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结果分析与总结</a:t>
                </a:r>
              </a:p>
            </p:txBody>
          </p:sp>
          <p:sp>
            <p:nvSpPr>
              <p:cNvPr id="163" name="椭圆 162">
                <a:extLst>
                  <a:ext uri="{FF2B5EF4-FFF2-40B4-BE49-F238E27FC236}">
                    <a16:creationId xmlns:a16="http://schemas.microsoft.com/office/drawing/2014/main" id="{23C4B180-9F8F-4232-A654-CF0B0D8811A4}"/>
                  </a:ext>
                </a:extLst>
              </p:cNvPr>
              <p:cNvSpPr/>
              <p:nvPr/>
            </p:nvSpPr>
            <p:spPr>
              <a:xfrm>
                <a:off x="7620127" y="4034410"/>
                <a:ext cx="607224" cy="6072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zh-CN" sz="1950" dirty="0">
                    <a:solidFill>
                      <a:schemeClr val="bg1"/>
                    </a:solidFill>
                    <a:cs typeface="+mn-ea"/>
                    <a:sym typeface="+mn-lt"/>
                  </a:rPr>
                  <a:t>04</a:t>
                </a:r>
                <a:endParaRPr lang="zh-CN" altLang="en-US" sz="195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DF9E9E4C-E754-4E62-80EE-DFB8D204BFE4}"/>
              </a:ext>
            </a:extLst>
          </p:cNvPr>
          <p:cNvGrpSpPr/>
          <p:nvPr/>
        </p:nvGrpSpPr>
        <p:grpSpPr>
          <a:xfrm>
            <a:off x="1647411" y="3184103"/>
            <a:ext cx="3305589" cy="1813504"/>
            <a:chOff x="2049502" y="2931272"/>
            <a:chExt cx="3335297" cy="1710362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077F043-411E-4D3F-8F97-53504967427A}"/>
                </a:ext>
              </a:extLst>
            </p:cNvPr>
            <p:cNvSpPr txBox="1"/>
            <p:nvPr/>
          </p:nvSpPr>
          <p:spPr>
            <a:xfrm>
              <a:off x="2948253" y="2972376"/>
              <a:ext cx="2436546" cy="4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2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研究课题简介</a:t>
              </a:r>
            </a:p>
          </p:txBody>
        </p:sp>
        <p:sp>
          <p:nvSpPr>
            <p:cNvPr id="161" name="椭圆 160">
              <a:extLst>
                <a:ext uri="{FF2B5EF4-FFF2-40B4-BE49-F238E27FC236}">
                  <a16:creationId xmlns:a16="http://schemas.microsoft.com/office/drawing/2014/main" id="{E5B44729-1F7D-4AD6-B529-D0A4080C316D}"/>
                </a:ext>
              </a:extLst>
            </p:cNvPr>
            <p:cNvSpPr/>
            <p:nvPr/>
          </p:nvSpPr>
          <p:spPr>
            <a:xfrm>
              <a:off x="2049502" y="2931272"/>
              <a:ext cx="607224" cy="6072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95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195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46E9D55-6CB0-4C48-9BAB-43FEBE0A1A9E}"/>
                </a:ext>
              </a:extLst>
            </p:cNvPr>
            <p:cNvSpPr txBox="1"/>
            <p:nvPr/>
          </p:nvSpPr>
          <p:spPr>
            <a:xfrm>
              <a:off x="2948253" y="4075514"/>
              <a:ext cx="2178974" cy="4693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2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系统实现及展示</a:t>
              </a:r>
            </a:p>
          </p:txBody>
        </p:sp>
        <p:sp>
          <p:nvSpPr>
            <p:cNvPr id="166" name="椭圆 165">
              <a:extLst>
                <a:ext uri="{FF2B5EF4-FFF2-40B4-BE49-F238E27FC236}">
                  <a16:creationId xmlns:a16="http://schemas.microsoft.com/office/drawing/2014/main" id="{C476B659-B5A2-407A-8C78-A017B9F4A9D3}"/>
                </a:ext>
              </a:extLst>
            </p:cNvPr>
            <p:cNvSpPr/>
            <p:nvPr/>
          </p:nvSpPr>
          <p:spPr>
            <a:xfrm>
              <a:off x="2049502" y="4034410"/>
              <a:ext cx="607224" cy="6072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95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195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9C75B846-6A56-49FE-9E8C-631CE5439104}"/>
              </a:ext>
            </a:extLst>
          </p:cNvPr>
          <p:cNvGrpSpPr/>
          <p:nvPr/>
        </p:nvGrpSpPr>
        <p:grpSpPr>
          <a:xfrm>
            <a:off x="3675062" y="0"/>
            <a:ext cx="2555876" cy="2476870"/>
            <a:chOff x="3559946" y="0"/>
            <a:chExt cx="2555876" cy="2476870"/>
          </a:xfrm>
        </p:grpSpPr>
        <p:sp>
          <p:nvSpPr>
            <p:cNvPr id="5" name="箭头: 五边形 4">
              <a:extLst>
                <a:ext uri="{FF2B5EF4-FFF2-40B4-BE49-F238E27FC236}">
                  <a16:creationId xmlns:a16="http://schemas.microsoft.com/office/drawing/2014/main" id="{C54F1815-3180-4AF8-8F8C-5D66123A49C9}"/>
                </a:ext>
              </a:extLst>
            </p:cNvPr>
            <p:cNvSpPr/>
            <p:nvPr/>
          </p:nvSpPr>
          <p:spPr>
            <a:xfrm rot="5400000">
              <a:off x="3781655" y="35745"/>
              <a:ext cx="2166153" cy="2094667"/>
            </a:xfrm>
            <a:prstGeom prst="homePlate">
              <a:avLst>
                <a:gd name="adj" fmla="val 3438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箭头: 五边形 17">
              <a:extLst>
                <a:ext uri="{FF2B5EF4-FFF2-40B4-BE49-F238E27FC236}">
                  <a16:creationId xmlns:a16="http://schemas.microsoft.com/office/drawing/2014/main" id="{51450E35-A84A-4A7C-ACBE-21ADAF157CEB}"/>
                </a:ext>
              </a:extLst>
            </p:cNvPr>
            <p:cNvSpPr/>
            <p:nvPr/>
          </p:nvSpPr>
          <p:spPr>
            <a:xfrm rot="5400000">
              <a:off x="3599449" y="-39503"/>
              <a:ext cx="2476870" cy="2555876"/>
            </a:xfrm>
            <a:prstGeom prst="homePlate">
              <a:avLst>
                <a:gd name="adj" fmla="val 34381"/>
              </a:avLst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CA2EB50-C32F-4C2D-A2F7-6551442D397D}"/>
                </a:ext>
              </a:extLst>
            </p:cNvPr>
            <p:cNvSpPr txBox="1"/>
            <p:nvPr/>
          </p:nvSpPr>
          <p:spPr>
            <a:xfrm>
              <a:off x="4156845" y="497138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800" dirty="0">
                  <a:solidFill>
                    <a:schemeClr val="bg1"/>
                  </a:solidFill>
                </a:rPr>
                <a:t>目录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3119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B695499-DC05-4F3D-A8D9-44914EC13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  <a:pPr/>
              <a:t>20</a:t>
            </a:fld>
            <a:endParaRPr lang="zh-CN" altLang="en-US">
              <a:sym typeface="+mn-lt"/>
            </a:endParaRPr>
          </a:p>
        </p:txBody>
      </p:sp>
      <p:pic>
        <p:nvPicPr>
          <p:cNvPr id="78" name="Picture 2" descr="See the source image">
            <a:extLst>
              <a:ext uri="{FF2B5EF4-FFF2-40B4-BE49-F238E27FC236}">
                <a16:creationId xmlns:a16="http://schemas.microsoft.com/office/drawing/2014/main" id="{056FCD53-F472-4E46-9B12-BCBEFCFEE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842" y="373906"/>
            <a:ext cx="2196988" cy="51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组合 78">
            <a:extLst>
              <a:ext uri="{FF2B5EF4-FFF2-40B4-BE49-F238E27FC236}">
                <a16:creationId xmlns:a16="http://schemas.microsoft.com/office/drawing/2014/main" id="{3F1A6C16-C2FB-44F3-BC77-E1BFD72FC016}"/>
              </a:ext>
            </a:extLst>
          </p:cNvPr>
          <p:cNvGrpSpPr/>
          <p:nvPr/>
        </p:nvGrpSpPr>
        <p:grpSpPr>
          <a:xfrm>
            <a:off x="-10321" y="6267399"/>
            <a:ext cx="9916321" cy="433389"/>
            <a:chOff x="0" y="5276059"/>
            <a:chExt cx="9916321" cy="433389"/>
          </a:xfrm>
        </p:grpSpPr>
        <p:sp>
          <p:nvSpPr>
            <p:cNvPr id="81" name="矩形 4">
              <a:extLst>
                <a:ext uri="{FF2B5EF4-FFF2-40B4-BE49-F238E27FC236}">
                  <a16:creationId xmlns:a16="http://schemas.microsoft.com/office/drawing/2014/main" id="{8D76BB80-03E5-41BE-AE1B-32DF2C4425C8}"/>
                </a:ext>
              </a:extLst>
            </p:cNvPr>
            <p:cNvSpPr/>
            <p:nvPr/>
          </p:nvSpPr>
          <p:spPr>
            <a:xfrm>
              <a:off x="0" y="5370992"/>
              <a:ext cx="9906000" cy="338456"/>
            </a:xfrm>
            <a:custGeom>
              <a:avLst/>
              <a:gdLst>
                <a:gd name="connsiteX0" fmla="*/ 0 w 12192000"/>
                <a:gd name="connsiteY0" fmla="*/ 0 h 660400"/>
                <a:gd name="connsiteX1" fmla="*/ 12192000 w 12192000"/>
                <a:gd name="connsiteY1" fmla="*/ 0 h 660400"/>
                <a:gd name="connsiteX2" fmla="*/ 12192000 w 12192000"/>
                <a:gd name="connsiteY2" fmla="*/ 660400 h 660400"/>
                <a:gd name="connsiteX3" fmla="*/ 0 w 12192000"/>
                <a:gd name="connsiteY3" fmla="*/ 660400 h 660400"/>
                <a:gd name="connsiteX4" fmla="*/ 0 w 12192000"/>
                <a:gd name="connsiteY4" fmla="*/ 0 h 660400"/>
                <a:gd name="connsiteX0" fmla="*/ 0 w 12192000"/>
                <a:gd name="connsiteY0" fmla="*/ 25400 h 685800"/>
                <a:gd name="connsiteX1" fmla="*/ 6096000 w 12192000"/>
                <a:gd name="connsiteY1" fmla="*/ 0 h 685800"/>
                <a:gd name="connsiteX2" fmla="*/ 12192000 w 12192000"/>
                <a:gd name="connsiteY2" fmla="*/ 25400 h 685800"/>
                <a:gd name="connsiteX3" fmla="*/ 12192000 w 12192000"/>
                <a:gd name="connsiteY3" fmla="*/ 685800 h 685800"/>
                <a:gd name="connsiteX4" fmla="*/ 0 w 12192000"/>
                <a:gd name="connsiteY4" fmla="*/ 685800 h 685800"/>
                <a:gd name="connsiteX5" fmla="*/ 0 w 12192000"/>
                <a:gd name="connsiteY5" fmla="*/ 25400 h 6858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091767 w 12192000"/>
                <a:gd name="connsiteY1" fmla="*/ 648423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660400">
                  <a:moveTo>
                    <a:pt x="0" y="0"/>
                  </a:moveTo>
                  <a:cubicBezTo>
                    <a:pt x="2061633" y="211667"/>
                    <a:pt x="5058834" y="-210944"/>
                    <a:pt x="6091767" y="648423"/>
                  </a:cubicBezTo>
                  <a:cubicBezTo>
                    <a:pt x="6849534" y="-122044"/>
                    <a:pt x="10189633" y="211667"/>
                    <a:pt x="12192000" y="0"/>
                  </a:cubicBezTo>
                  <a:lnTo>
                    <a:pt x="12192000" y="660400"/>
                  </a:lnTo>
                  <a:lnTo>
                    <a:pt x="0" y="660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B67DD98E-46AA-4299-A1D8-3DFC47A4ABB5}"/>
                </a:ext>
              </a:extLst>
            </p:cNvPr>
            <p:cNvSpPr/>
            <p:nvPr/>
          </p:nvSpPr>
          <p:spPr>
            <a:xfrm>
              <a:off x="2" y="5276059"/>
              <a:ext cx="9916319" cy="423070"/>
            </a:xfrm>
            <a:custGeom>
              <a:avLst/>
              <a:gdLst>
                <a:gd name="connsiteX0" fmla="*/ 0 w 12230100"/>
                <a:gd name="connsiteY0" fmla="*/ 38100 h 38100"/>
                <a:gd name="connsiteX1" fmla="*/ 12204700 w 12230100"/>
                <a:gd name="connsiteY1" fmla="*/ 0 h 38100"/>
                <a:gd name="connsiteX2" fmla="*/ 12230100 w 12230100"/>
                <a:gd name="connsiteY2" fmla="*/ 0 h 38100"/>
                <a:gd name="connsiteX0" fmla="*/ 0 w 12204700"/>
                <a:gd name="connsiteY0" fmla="*/ 38100 h 38100"/>
                <a:gd name="connsiteX1" fmla="*/ 12204700 w 12204700"/>
                <a:gd name="connsiteY1" fmla="*/ 0 h 38100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104084 h 827984"/>
                <a:gd name="connsiteX1" fmla="*/ 6172200 w 12204700"/>
                <a:gd name="connsiteY1" fmla="*/ 827984 h 827984"/>
                <a:gd name="connsiteX2" fmla="*/ 12204700 w 12204700"/>
                <a:gd name="connsiteY2" fmla="*/ 65984 h 827984"/>
                <a:gd name="connsiteX0" fmla="*/ 0 w 12204700"/>
                <a:gd name="connsiteY0" fmla="*/ 83451 h 858151"/>
                <a:gd name="connsiteX1" fmla="*/ 6146800 w 12204700"/>
                <a:gd name="connsiteY1" fmla="*/ 858151 h 858151"/>
                <a:gd name="connsiteX2" fmla="*/ 12204700 w 12204700"/>
                <a:gd name="connsiteY2" fmla="*/ 45351 h 858151"/>
                <a:gd name="connsiteX0" fmla="*/ 0 w 12204700"/>
                <a:gd name="connsiteY0" fmla="*/ 38100 h 812800"/>
                <a:gd name="connsiteX1" fmla="*/ 6146800 w 12204700"/>
                <a:gd name="connsiteY1" fmla="*/ 812800 h 812800"/>
                <a:gd name="connsiteX2" fmla="*/ 12204700 w 12204700"/>
                <a:gd name="connsiteY2" fmla="*/ 0 h 812800"/>
                <a:gd name="connsiteX0" fmla="*/ 0 w 12204700"/>
                <a:gd name="connsiteY0" fmla="*/ 38100 h 825500"/>
                <a:gd name="connsiteX1" fmla="*/ 6172200 w 12204700"/>
                <a:gd name="connsiteY1" fmla="*/ 825500 h 825500"/>
                <a:gd name="connsiteX2" fmla="*/ 12204700 w 12204700"/>
                <a:gd name="connsiteY2" fmla="*/ 0 h 825500"/>
                <a:gd name="connsiteX0" fmla="*/ 0 w 12204700"/>
                <a:gd name="connsiteY0" fmla="*/ 38100 h 825500"/>
                <a:gd name="connsiteX1" fmla="*/ 6104466 w 12204700"/>
                <a:gd name="connsiteY1" fmla="*/ 825500 h 825500"/>
                <a:gd name="connsiteX2" fmla="*/ 12204700 w 12204700"/>
                <a:gd name="connsiteY2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04700" h="825500">
                  <a:moveTo>
                    <a:pt x="0" y="38100"/>
                  </a:moveTo>
                  <a:cubicBezTo>
                    <a:pt x="2171700" y="148167"/>
                    <a:pt x="5126566" y="-402167"/>
                    <a:pt x="6104466" y="825500"/>
                  </a:cubicBezTo>
                  <a:cubicBezTo>
                    <a:pt x="6934199" y="-419100"/>
                    <a:pt x="10193867" y="254000"/>
                    <a:pt x="12204700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</p:grpSp>
      <p:sp>
        <p:nvSpPr>
          <p:cNvPr id="64" name="标题 1">
            <a:extLst>
              <a:ext uri="{FF2B5EF4-FFF2-40B4-BE49-F238E27FC236}">
                <a16:creationId xmlns:a16="http://schemas.microsoft.com/office/drawing/2014/main" id="{3365C0AF-2093-4FD3-A295-B2AF9D210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788" y="43968"/>
            <a:ext cx="8543925" cy="1325563"/>
          </a:xfrm>
        </p:spPr>
        <p:txBody>
          <a:bodyPr/>
          <a:lstStyle/>
          <a:p>
            <a:r>
              <a:rPr lang="en-US" altLang="zh-CN" sz="40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3.2 </a:t>
            </a:r>
            <a:r>
              <a:rPr lang="zh-CN" altLang="en-US" sz="40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模块实现及展示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9E6E092-B163-47C0-8543-B04B3AC08791}"/>
              </a:ext>
            </a:extLst>
          </p:cNvPr>
          <p:cNvGrpSpPr/>
          <p:nvPr/>
        </p:nvGrpSpPr>
        <p:grpSpPr>
          <a:xfrm>
            <a:off x="2908971" y="1063583"/>
            <a:ext cx="4067416" cy="481160"/>
            <a:chOff x="2794086" y="1118505"/>
            <a:chExt cx="4067416" cy="481160"/>
          </a:xfrm>
        </p:grpSpPr>
        <p:sp>
          <p:nvSpPr>
            <p:cNvPr id="68" name="iš1ídé">
              <a:extLst>
                <a:ext uri="{FF2B5EF4-FFF2-40B4-BE49-F238E27FC236}">
                  <a16:creationId xmlns:a16="http://schemas.microsoft.com/office/drawing/2014/main" id="{607DA567-B815-4E8E-8E9F-23F9D9BEDBA0}"/>
                </a:ext>
              </a:extLst>
            </p:cNvPr>
            <p:cNvSpPr/>
            <p:nvPr/>
          </p:nvSpPr>
          <p:spPr bwMode="auto">
            <a:xfrm>
              <a:off x="3451774" y="1118505"/>
              <a:ext cx="3409728" cy="481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37148" rIns="0" bIns="37148" anchor="ctr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just">
                <a:lnSpc>
                  <a:spcPct val="130000"/>
                </a:lnSpc>
              </a:pPr>
              <a:r>
                <a:rPr lang="zh-CN" altLang="en-US" dirty="0">
                  <a:cs typeface="+mn-ea"/>
                  <a:sym typeface="+mn-lt"/>
                </a:rPr>
                <a:t>基于两种单煤的混煤数据计算</a:t>
              </a:r>
              <a:endParaRPr lang="en-US" altLang="zh-CN" dirty="0">
                <a:cs typeface="+mn-ea"/>
                <a:sym typeface="+mn-lt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B4DEEB-5D58-427F-9234-CFC3CF9D3CB7}"/>
                </a:ext>
              </a:extLst>
            </p:cNvPr>
            <p:cNvGrpSpPr/>
            <p:nvPr/>
          </p:nvGrpSpPr>
          <p:grpSpPr>
            <a:xfrm>
              <a:off x="2794086" y="1160915"/>
              <a:ext cx="524463" cy="438750"/>
              <a:chOff x="3860886" y="1171361"/>
              <a:chExt cx="524463" cy="438750"/>
            </a:xfrm>
          </p:grpSpPr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CCD601D8-2C90-47AE-B1A3-6EF33377F3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60886" y="1171361"/>
                <a:ext cx="524463" cy="4387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63">
                  <a:cs typeface="+mn-ea"/>
                  <a:sym typeface="+mn-lt"/>
                </a:endParaRPr>
              </a:p>
            </p:txBody>
          </p:sp>
          <p:sp>
            <p:nvSpPr>
              <p:cNvPr id="67" name="have-an-idea_65779">
                <a:extLst>
                  <a:ext uri="{FF2B5EF4-FFF2-40B4-BE49-F238E27FC236}">
                    <a16:creationId xmlns:a16="http://schemas.microsoft.com/office/drawing/2014/main" id="{C1660C54-42FA-4DAB-AE45-844C7F7026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994111" y="1243066"/>
                <a:ext cx="258012" cy="263250"/>
              </a:xfrm>
              <a:custGeom>
                <a:avLst/>
                <a:gdLst>
                  <a:gd name="T0" fmla="*/ 295 w 589"/>
                  <a:gd name="T1" fmla="*/ 0 h 613"/>
                  <a:gd name="T2" fmla="*/ 295 w 589"/>
                  <a:gd name="T3" fmla="*/ 0 h 613"/>
                  <a:gd name="T4" fmla="*/ 0 w 589"/>
                  <a:gd name="T5" fmla="*/ 295 h 613"/>
                  <a:gd name="T6" fmla="*/ 139 w 589"/>
                  <a:gd name="T7" fmla="*/ 545 h 613"/>
                  <a:gd name="T8" fmla="*/ 125 w 589"/>
                  <a:gd name="T9" fmla="*/ 571 h 613"/>
                  <a:gd name="T10" fmla="*/ 125 w 589"/>
                  <a:gd name="T11" fmla="*/ 599 h 613"/>
                  <a:gd name="T12" fmla="*/ 149 w 589"/>
                  <a:gd name="T13" fmla="*/ 613 h 613"/>
                  <a:gd name="T14" fmla="*/ 383 w 589"/>
                  <a:gd name="T15" fmla="*/ 613 h 613"/>
                  <a:gd name="T16" fmla="*/ 408 w 589"/>
                  <a:gd name="T17" fmla="*/ 599 h 613"/>
                  <a:gd name="T18" fmla="*/ 432 w 589"/>
                  <a:gd name="T19" fmla="*/ 555 h 613"/>
                  <a:gd name="T20" fmla="*/ 511 w 589"/>
                  <a:gd name="T21" fmla="*/ 494 h 613"/>
                  <a:gd name="T22" fmla="*/ 519 w 589"/>
                  <a:gd name="T23" fmla="*/ 475 h 613"/>
                  <a:gd name="T24" fmla="*/ 519 w 589"/>
                  <a:gd name="T25" fmla="*/ 387 h 613"/>
                  <a:gd name="T26" fmla="*/ 553 w 589"/>
                  <a:gd name="T27" fmla="*/ 387 h 613"/>
                  <a:gd name="T28" fmla="*/ 581 w 589"/>
                  <a:gd name="T29" fmla="*/ 365 h 613"/>
                  <a:gd name="T30" fmla="*/ 589 w 589"/>
                  <a:gd name="T31" fmla="*/ 295 h 613"/>
                  <a:gd name="T32" fmla="*/ 295 w 589"/>
                  <a:gd name="T33" fmla="*/ 0 h 613"/>
                  <a:gd name="T34" fmla="*/ 419 w 589"/>
                  <a:gd name="T35" fmla="*/ 284 h 613"/>
                  <a:gd name="T36" fmla="*/ 380 w 589"/>
                  <a:gd name="T37" fmla="*/ 284 h 613"/>
                  <a:gd name="T38" fmla="*/ 342 w 589"/>
                  <a:gd name="T39" fmla="*/ 349 h 613"/>
                  <a:gd name="T40" fmla="*/ 342 w 589"/>
                  <a:gd name="T41" fmla="*/ 359 h 613"/>
                  <a:gd name="T42" fmla="*/ 323 w 589"/>
                  <a:gd name="T43" fmla="*/ 394 h 613"/>
                  <a:gd name="T44" fmla="*/ 323 w 589"/>
                  <a:gd name="T45" fmla="*/ 434 h 613"/>
                  <a:gd name="T46" fmla="*/ 302 w 589"/>
                  <a:gd name="T47" fmla="*/ 455 h 613"/>
                  <a:gd name="T48" fmla="*/ 234 w 589"/>
                  <a:gd name="T49" fmla="*/ 455 h 613"/>
                  <a:gd name="T50" fmla="*/ 213 w 589"/>
                  <a:gd name="T51" fmla="*/ 434 h 613"/>
                  <a:gd name="T52" fmla="*/ 213 w 589"/>
                  <a:gd name="T53" fmla="*/ 394 h 613"/>
                  <a:gd name="T54" fmla="*/ 194 w 589"/>
                  <a:gd name="T55" fmla="*/ 359 h 613"/>
                  <a:gd name="T56" fmla="*/ 194 w 589"/>
                  <a:gd name="T57" fmla="*/ 349 h 613"/>
                  <a:gd name="T58" fmla="*/ 156 w 589"/>
                  <a:gd name="T59" fmla="*/ 284 h 613"/>
                  <a:gd name="T60" fmla="*/ 117 w 589"/>
                  <a:gd name="T61" fmla="*/ 284 h 613"/>
                  <a:gd name="T62" fmla="*/ 96 w 589"/>
                  <a:gd name="T63" fmla="*/ 263 h 613"/>
                  <a:gd name="T64" fmla="*/ 117 w 589"/>
                  <a:gd name="T65" fmla="*/ 242 h 613"/>
                  <a:gd name="T66" fmla="*/ 156 w 589"/>
                  <a:gd name="T67" fmla="*/ 242 h 613"/>
                  <a:gd name="T68" fmla="*/ 174 w 589"/>
                  <a:gd name="T69" fmla="*/ 199 h 613"/>
                  <a:gd name="T70" fmla="*/ 147 w 589"/>
                  <a:gd name="T71" fmla="*/ 171 h 613"/>
                  <a:gd name="T72" fmla="*/ 147 w 589"/>
                  <a:gd name="T73" fmla="*/ 142 h 613"/>
                  <a:gd name="T74" fmla="*/ 176 w 589"/>
                  <a:gd name="T75" fmla="*/ 142 h 613"/>
                  <a:gd name="T76" fmla="*/ 204 w 589"/>
                  <a:gd name="T77" fmla="*/ 170 h 613"/>
                  <a:gd name="T78" fmla="*/ 247 w 589"/>
                  <a:gd name="T79" fmla="*/ 152 h 613"/>
                  <a:gd name="T80" fmla="*/ 247 w 589"/>
                  <a:gd name="T81" fmla="*/ 112 h 613"/>
                  <a:gd name="T82" fmla="*/ 268 w 589"/>
                  <a:gd name="T83" fmla="*/ 92 h 613"/>
                  <a:gd name="T84" fmla="*/ 289 w 589"/>
                  <a:gd name="T85" fmla="*/ 112 h 613"/>
                  <a:gd name="T86" fmla="*/ 289 w 589"/>
                  <a:gd name="T87" fmla="*/ 152 h 613"/>
                  <a:gd name="T88" fmla="*/ 332 w 589"/>
                  <a:gd name="T89" fmla="*/ 170 h 613"/>
                  <a:gd name="T90" fmla="*/ 360 w 589"/>
                  <a:gd name="T91" fmla="*/ 142 h 613"/>
                  <a:gd name="T92" fmla="*/ 389 w 589"/>
                  <a:gd name="T93" fmla="*/ 142 h 613"/>
                  <a:gd name="T94" fmla="*/ 389 w 589"/>
                  <a:gd name="T95" fmla="*/ 171 h 613"/>
                  <a:gd name="T96" fmla="*/ 362 w 589"/>
                  <a:gd name="T97" fmla="*/ 199 h 613"/>
                  <a:gd name="T98" fmla="*/ 380 w 589"/>
                  <a:gd name="T99" fmla="*/ 242 h 613"/>
                  <a:gd name="T100" fmla="*/ 419 w 589"/>
                  <a:gd name="T101" fmla="*/ 242 h 613"/>
                  <a:gd name="T102" fmla="*/ 440 w 589"/>
                  <a:gd name="T103" fmla="*/ 263 h 613"/>
                  <a:gd name="T104" fmla="*/ 419 w 589"/>
                  <a:gd name="T105" fmla="*/ 284 h 613"/>
                  <a:gd name="T106" fmla="*/ 340 w 589"/>
                  <a:gd name="T107" fmla="*/ 263 h 613"/>
                  <a:gd name="T108" fmla="*/ 301 w 589"/>
                  <a:gd name="T109" fmla="*/ 327 h 613"/>
                  <a:gd name="T110" fmla="*/ 301 w 589"/>
                  <a:gd name="T111" fmla="*/ 359 h 613"/>
                  <a:gd name="T112" fmla="*/ 235 w 589"/>
                  <a:gd name="T113" fmla="*/ 359 h 613"/>
                  <a:gd name="T114" fmla="*/ 235 w 589"/>
                  <a:gd name="T115" fmla="*/ 327 h 613"/>
                  <a:gd name="T116" fmla="*/ 196 w 589"/>
                  <a:gd name="T117" fmla="*/ 263 h 613"/>
                  <a:gd name="T118" fmla="*/ 268 w 589"/>
                  <a:gd name="T119" fmla="*/ 191 h 613"/>
                  <a:gd name="T120" fmla="*/ 340 w 589"/>
                  <a:gd name="T121" fmla="*/ 263 h 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89" h="613">
                    <a:moveTo>
                      <a:pt x="295" y="0"/>
                    </a:moveTo>
                    <a:lnTo>
                      <a:pt x="295" y="0"/>
                    </a:lnTo>
                    <a:cubicBezTo>
                      <a:pt x="132" y="0"/>
                      <a:pt x="0" y="132"/>
                      <a:pt x="0" y="295"/>
                    </a:cubicBezTo>
                    <a:cubicBezTo>
                      <a:pt x="0" y="398"/>
                      <a:pt x="53" y="491"/>
                      <a:pt x="139" y="545"/>
                    </a:cubicBezTo>
                    <a:lnTo>
                      <a:pt x="125" y="571"/>
                    </a:lnTo>
                    <a:cubicBezTo>
                      <a:pt x="120" y="580"/>
                      <a:pt x="120" y="591"/>
                      <a:pt x="125" y="599"/>
                    </a:cubicBezTo>
                    <a:cubicBezTo>
                      <a:pt x="130" y="608"/>
                      <a:pt x="139" y="613"/>
                      <a:pt x="149" y="613"/>
                    </a:cubicBezTo>
                    <a:lnTo>
                      <a:pt x="383" y="613"/>
                    </a:lnTo>
                    <a:cubicBezTo>
                      <a:pt x="393" y="613"/>
                      <a:pt x="403" y="608"/>
                      <a:pt x="408" y="599"/>
                    </a:cubicBezTo>
                    <a:lnTo>
                      <a:pt x="432" y="555"/>
                    </a:lnTo>
                    <a:cubicBezTo>
                      <a:pt x="462" y="540"/>
                      <a:pt x="488" y="519"/>
                      <a:pt x="511" y="494"/>
                    </a:cubicBezTo>
                    <a:cubicBezTo>
                      <a:pt x="516" y="489"/>
                      <a:pt x="519" y="482"/>
                      <a:pt x="519" y="475"/>
                    </a:cubicBezTo>
                    <a:lnTo>
                      <a:pt x="519" y="387"/>
                    </a:lnTo>
                    <a:lnTo>
                      <a:pt x="553" y="387"/>
                    </a:lnTo>
                    <a:cubicBezTo>
                      <a:pt x="566" y="387"/>
                      <a:pt x="578" y="378"/>
                      <a:pt x="581" y="365"/>
                    </a:cubicBezTo>
                    <a:cubicBezTo>
                      <a:pt x="587" y="342"/>
                      <a:pt x="589" y="318"/>
                      <a:pt x="589" y="295"/>
                    </a:cubicBezTo>
                    <a:cubicBezTo>
                      <a:pt x="589" y="132"/>
                      <a:pt x="457" y="0"/>
                      <a:pt x="295" y="0"/>
                    </a:cubicBezTo>
                    <a:close/>
                    <a:moveTo>
                      <a:pt x="419" y="284"/>
                    </a:moveTo>
                    <a:lnTo>
                      <a:pt x="380" y="284"/>
                    </a:lnTo>
                    <a:cubicBezTo>
                      <a:pt x="375" y="310"/>
                      <a:pt x="362" y="333"/>
                      <a:pt x="342" y="349"/>
                    </a:cubicBezTo>
                    <a:lnTo>
                      <a:pt x="342" y="359"/>
                    </a:lnTo>
                    <a:cubicBezTo>
                      <a:pt x="342" y="374"/>
                      <a:pt x="334" y="387"/>
                      <a:pt x="323" y="394"/>
                    </a:cubicBezTo>
                    <a:lnTo>
                      <a:pt x="323" y="434"/>
                    </a:lnTo>
                    <a:cubicBezTo>
                      <a:pt x="323" y="446"/>
                      <a:pt x="313" y="455"/>
                      <a:pt x="302" y="455"/>
                    </a:cubicBezTo>
                    <a:lnTo>
                      <a:pt x="234" y="455"/>
                    </a:lnTo>
                    <a:cubicBezTo>
                      <a:pt x="223" y="455"/>
                      <a:pt x="213" y="446"/>
                      <a:pt x="213" y="434"/>
                    </a:cubicBezTo>
                    <a:lnTo>
                      <a:pt x="213" y="394"/>
                    </a:lnTo>
                    <a:cubicBezTo>
                      <a:pt x="202" y="387"/>
                      <a:pt x="194" y="374"/>
                      <a:pt x="194" y="359"/>
                    </a:cubicBezTo>
                    <a:lnTo>
                      <a:pt x="194" y="349"/>
                    </a:lnTo>
                    <a:cubicBezTo>
                      <a:pt x="174" y="333"/>
                      <a:pt x="161" y="310"/>
                      <a:pt x="156" y="284"/>
                    </a:cubicBezTo>
                    <a:lnTo>
                      <a:pt x="117" y="284"/>
                    </a:lnTo>
                    <a:cubicBezTo>
                      <a:pt x="106" y="284"/>
                      <a:pt x="96" y="275"/>
                      <a:pt x="96" y="263"/>
                    </a:cubicBezTo>
                    <a:cubicBezTo>
                      <a:pt x="96" y="252"/>
                      <a:pt x="106" y="242"/>
                      <a:pt x="117" y="242"/>
                    </a:cubicBezTo>
                    <a:lnTo>
                      <a:pt x="156" y="242"/>
                    </a:lnTo>
                    <a:cubicBezTo>
                      <a:pt x="159" y="226"/>
                      <a:pt x="166" y="212"/>
                      <a:pt x="174" y="199"/>
                    </a:cubicBezTo>
                    <a:lnTo>
                      <a:pt x="147" y="171"/>
                    </a:lnTo>
                    <a:cubicBezTo>
                      <a:pt x="139" y="163"/>
                      <a:pt x="139" y="150"/>
                      <a:pt x="147" y="142"/>
                    </a:cubicBezTo>
                    <a:cubicBezTo>
                      <a:pt x="155" y="134"/>
                      <a:pt x="168" y="134"/>
                      <a:pt x="176" y="142"/>
                    </a:cubicBezTo>
                    <a:lnTo>
                      <a:pt x="204" y="170"/>
                    </a:lnTo>
                    <a:cubicBezTo>
                      <a:pt x="217" y="161"/>
                      <a:pt x="231" y="155"/>
                      <a:pt x="247" y="152"/>
                    </a:cubicBezTo>
                    <a:lnTo>
                      <a:pt x="247" y="112"/>
                    </a:lnTo>
                    <a:cubicBezTo>
                      <a:pt x="247" y="101"/>
                      <a:pt x="257" y="92"/>
                      <a:pt x="268" y="92"/>
                    </a:cubicBezTo>
                    <a:cubicBezTo>
                      <a:pt x="280" y="92"/>
                      <a:pt x="289" y="101"/>
                      <a:pt x="289" y="112"/>
                    </a:cubicBezTo>
                    <a:lnTo>
                      <a:pt x="289" y="152"/>
                    </a:lnTo>
                    <a:cubicBezTo>
                      <a:pt x="305" y="155"/>
                      <a:pt x="319" y="161"/>
                      <a:pt x="332" y="170"/>
                    </a:cubicBezTo>
                    <a:lnTo>
                      <a:pt x="360" y="142"/>
                    </a:lnTo>
                    <a:cubicBezTo>
                      <a:pt x="368" y="134"/>
                      <a:pt x="381" y="134"/>
                      <a:pt x="389" y="142"/>
                    </a:cubicBezTo>
                    <a:cubicBezTo>
                      <a:pt x="398" y="150"/>
                      <a:pt x="398" y="163"/>
                      <a:pt x="389" y="171"/>
                    </a:cubicBezTo>
                    <a:lnTo>
                      <a:pt x="362" y="199"/>
                    </a:lnTo>
                    <a:cubicBezTo>
                      <a:pt x="371" y="212"/>
                      <a:pt x="377" y="226"/>
                      <a:pt x="380" y="242"/>
                    </a:cubicBezTo>
                    <a:lnTo>
                      <a:pt x="419" y="242"/>
                    </a:lnTo>
                    <a:cubicBezTo>
                      <a:pt x="430" y="242"/>
                      <a:pt x="440" y="252"/>
                      <a:pt x="440" y="263"/>
                    </a:cubicBezTo>
                    <a:cubicBezTo>
                      <a:pt x="440" y="275"/>
                      <a:pt x="430" y="284"/>
                      <a:pt x="419" y="284"/>
                    </a:cubicBezTo>
                    <a:close/>
                    <a:moveTo>
                      <a:pt x="340" y="263"/>
                    </a:moveTo>
                    <a:cubicBezTo>
                      <a:pt x="340" y="291"/>
                      <a:pt x="324" y="316"/>
                      <a:pt x="301" y="327"/>
                    </a:cubicBezTo>
                    <a:lnTo>
                      <a:pt x="301" y="359"/>
                    </a:lnTo>
                    <a:lnTo>
                      <a:pt x="235" y="359"/>
                    </a:lnTo>
                    <a:lnTo>
                      <a:pt x="235" y="327"/>
                    </a:lnTo>
                    <a:cubicBezTo>
                      <a:pt x="212" y="316"/>
                      <a:pt x="196" y="291"/>
                      <a:pt x="196" y="263"/>
                    </a:cubicBezTo>
                    <a:cubicBezTo>
                      <a:pt x="196" y="224"/>
                      <a:pt x="228" y="191"/>
                      <a:pt x="268" y="191"/>
                    </a:cubicBezTo>
                    <a:cubicBezTo>
                      <a:pt x="308" y="191"/>
                      <a:pt x="340" y="224"/>
                      <a:pt x="340" y="26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</a:pPr>
                <a:endParaRPr lang="zh-CN" altLang="en-US" sz="1463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2" name="混煤参数计算">
            <a:hlinkClick r:id="" action="ppaction://media"/>
            <a:extLst>
              <a:ext uri="{FF2B5EF4-FFF2-40B4-BE49-F238E27FC236}">
                <a16:creationId xmlns:a16="http://schemas.microsoft.com/office/drawing/2014/main" id="{A33FA1D4-245C-4D84-B247-44DDF41C14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4835" y="1719955"/>
            <a:ext cx="7676330" cy="43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3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0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B695499-DC05-4F3D-A8D9-44914EC13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  <a:pPr/>
              <a:t>21</a:t>
            </a:fld>
            <a:endParaRPr lang="zh-CN" altLang="en-US"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043F14A-E290-4E72-929A-99AF4E8829FE}"/>
              </a:ext>
            </a:extLst>
          </p:cNvPr>
          <p:cNvGrpSpPr/>
          <p:nvPr/>
        </p:nvGrpSpPr>
        <p:grpSpPr>
          <a:xfrm>
            <a:off x="1214642" y="1625370"/>
            <a:ext cx="7029384" cy="3963240"/>
            <a:chOff x="1214642" y="1625370"/>
            <a:chExt cx="7029384" cy="3963240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057FA775-1DDB-43B7-9BE5-D06AD7A3EB2C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1641332" y="4606115"/>
              <a:ext cx="5468198" cy="10269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8098F75B-4283-458A-8141-A1FC8F387B77}"/>
                </a:ext>
              </a:extLst>
            </p:cNvPr>
            <p:cNvCxnSpPr>
              <a:cxnSpLocks/>
            </p:cNvCxnSpPr>
            <p:nvPr/>
          </p:nvCxnSpPr>
          <p:spPr>
            <a:xfrm>
              <a:off x="1642738" y="2431039"/>
              <a:ext cx="5443855" cy="969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1AA0944F-7A25-4683-9A94-D7725FD913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86593" y="2440732"/>
              <a:ext cx="1157433" cy="2175696"/>
            </a:xfrm>
            <a:custGeom>
              <a:avLst/>
              <a:gdLst>
                <a:gd name="connsiteX0" fmla="*/ 0 w 2412000"/>
                <a:gd name="connsiteY0" fmla="*/ 1206000 h 2412000"/>
                <a:gd name="connsiteX1" fmla="*/ 1206000 w 2412000"/>
                <a:gd name="connsiteY1" fmla="*/ 0 h 2412000"/>
                <a:gd name="connsiteX2" fmla="*/ 2412000 w 2412000"/>
                <a:gd name="connsiteY2" fmla="*/ 1206000 h 2412000"/>
                <a:gd name="connsiteX3" fmla="*/ 1206000 w 2412000"/>
                <a:gd name="connsiteY3" fmla="*/ 2412000 h 2412000"/>
                <a:gd name="connsiteX4" fmla="*/ 0 w 2412000"/>
                <a:gd name="connsiteY4" fmla="*/ 1206000 h 2412000"/>
                <a:gd name="connsiteX0" fmla="*/ 0 w 2412000"/>
                <a:gd name="connsiteY0" fmla="*/ 1206000 h 2412000"/>
                <a:gd name="connsiteX1" fmla="*/ 1206000 w 2412000"/>
                <a:gd name="connsiteY1" fmla="*/ 0 h 2412000"/>
                <a:gd name="connsiteX2" fmla="*/ 2412000 w 2412000"/>
                <a:gd name="connsiteY2" fmla="*/ 1206000 h 2412000"/>
                <a:gd name="connsiteX3" fmla="*/ 1206000 w 2412000"/>
                <a:gd name="connsiteY3" fmla="*/ 2412000 h 2412000"/>
                <a:gd name="connsiteX4" fmla="*/ 91440 w 2412000"/>
                <a:gd name="connsiteY4" fmla="*/ 1297440 h 2412000"/>
                <a:gd name="connsiteX0" fmla="*/ 0 w 2412000"/>
                <a:gd name="connsiteY0" fmla="*/ 1206000 h 2590271"/>
                <a:gd name="connsiteX1" fmla="*/ 1206000 w 2412000"/>
                <a:gd name="connsiteY1" fmla="*/ 0 h 2590271"/>
                <a:gd name="connsiteX2" fmla="*/ 2412000 w 2412000"/>
                <a:gd name="connsiteY2" fmla="*/ 1206000 h 2590271"/>
                <a:gd name="connsiteX3" fmla="*/ 1206000 w 2412000"/>
                <a:gd name="connsiteY3" fmla="*/ 2412000 h 2590271"/>
                <a:gd name="connsiteX4" fmla="*/ 1234440 w 2412000"/>
                <a:gd name="connsiteY4" fmla="*/ 2211840 h 2590271"/>
                <a:gd name="connsiteX0" fmla="*/ 57864 w 1314164"/>
                <a:gd name="connsiteY0" fmla="*/ 349473 h 2927544"/>
                <a:gd name="connsiteX1" fmla="*/ 108164 w 1314164"/>
                <a:gd name="connsiteY1" fmla="*/ 337273 h 2927544"/>
                <a:gd name="connsiteX2" fmla="*/ 1314164 w 1314164"/>
                <a:gd name="connsiteY2" fmla="*/ 1543273 h 2927544"/>
                <a:gd name="connsiteX3" fmla="*/ 108164 w 1314164"/>
                <a:gd name="connsiteY3" fmla="*/ 2749273 h 2927544"/>
                <a:gd name="connsiteX4" fmla="*/ 136604 w 1314164"/>
                <a:gd name="connsiteY4" fmla="*/ 2549113 h 2927544"/>
                <a:gd name="connsiteX0" fmla="*/ 51066 w 1307366"/>
                <a:gd name="connsiteY0" fmla="*/ 0 h 2578071"/>
                <a:gd name="connsiteX1" fmla="*/ 1307366 w 1307366"/>
                <a:gd name="connsiteY1" fmla="*/ 1193800 h 2578071"/>
                <a:gd name="connsiteX2" fmla="*/ 101366 w 1307366"/>
                <a:gd name="connsiteY2" fmla="*/ 2399800 h 2578071"/>
                <a:gd name="connsiteX3" fmla="*/ 129806 w 1307366"/>
                <a:gd name="connsiteY3" fmla="*/ 2199640 h 2578071"/>
                <a:gd name="connsiteX0" fmla="*/ 67354 w 1323654"/>
                <a:gd name="connsiteY0" fmla="*/ 0 h 2708090"/>
                <a:gd name="connsiteX1" fmla="*/ 1323654 w 1323654"/>
                <a:gd name="connsiteY1" fmla="*/ 1193800 h 2708090"/>
                <a:gd name="connsiteX2" fmla="*/ 117654 w 1323654"/>
                <a:gd name="connsiteY2" fmla="*/ 2399800 h 2708090"/>
                <a:gd name="connsiteX3" fmla="*/ 107994 w 1323654"/>
                <a:gd name="connsiteY3" fmla="*/ 2402840 h 2708090"/>
                <a:gd name="connsiteX0" fmla="*/ 0 w 1256300"/>
                <a:gd name="connsiteY0" fmla="*/ 0 h 2399800"/>
                <a:gd name="connsiteX1" fmla="*/ 1256300 w 1256300"/>
                <a:gd name="connsiteY1" fmla="*/ 1193800 h 2399800"/>
                <a:gd name="connsiteX2" fmla="*/ 50300 w 1256300"/>
                <a:gd name="connsiteY2" fmla="*/ 2399800 h 2399800"/>
                <a:gd name="connsiteX0" fmla="*/ 0 w 1256300"/>
                <a:gd name="connsiteY0" fmla="*/ 0 h 2399800"/>
                <a:gd name="connsiteX1" fmla="*/ 1256300 w 1256300"/>
                <a:gd name="connsiteY1" fmla="*/ 1193800 h 2399800"/>
                <a:gd name="connsiteX2" fmla="*/ 50300 w 1256300"/>
                <a:gd name="connsiteY2" fmla="*/ 2399800 h 2399800"/>
                <a:gd name="connsiteX0" fmla="*/ 0 w 1256300"/>
                <a:gd name="connsiteY0" fmla="*/ 0 h 2426818"/>
                <a:gd name="connsiteX1" fmla="*/ 1256300 w 1256300"/>
                <a:gd name="connsiteY1" fmla="*/ 1193800 h 2426818"/>
                <a:gd name="connsiteX2" fmla="*/ 50300 w 1256300"/>
                <a:gd name="connsiteY2" fmla="*/ 2399800 h 2426818"/>
                <a:gd name="connsiteX0" fmla="*/ 0 w 1256300"/>
                <a:gd name="connsiteY0" fmla="*/ 0 h 2426818"/>
                <a:gd name="connsiteX1" fmla="*/ 1256300 w 1256300"/>
                <a:gd name="connsiteY1" fmla="*/ 1193800 h 2426818"/>
                <a:gd name="connsiteX2" fmla="*/ 50300 w 1256300"/>
                <a:gd name="connsiteY2" fmla="*/ 2399800 h 2426818"/>
                <a:gd name="connsiteX0" fmla="*/ 0 w 1257858"/>
                <a:gd name="connsiteY0" fmla="*/ 0 h 2426818"/>
                <a:gd name="connsiteX1" fmla="*/ 1256300 w 1257858"/>
                <a:gd name="connsiteY1" fmla="*/ 1193800 h 2426818"/>
                <a:gd name="connsiteX2" fmla="*/ 50300 w 1257858"/>
                <a:gd name="connsiteY2" fmla="*/ 2399800 h 2426818"/>
                <a:gd name="connsiteX0" fmla="*/ 0 w 1257858"/>
                <a:gd name="connsiteY0" fmla="*/ 0 h 2399800"/>
                <a:gd name="connsiteX1" fmla="*/ 1256300 w 1257858"/>
                <a:gd name="connsiteY1" fmla="*/ 1193800 h 2399800"/>
                <a:gd name="connsiteX2" fmla="*/ 50300 w 1257858"/>
                <a:gd name="connsiteY2" fmla="*/ 2399800 h 2399800"/>
                <a:gd name="connsiteX0" fmla="*/ 0 w 1257858"/>
                <a:gd name="connsiteY0" fmla="*/ 0 h 2399800"/>
                <a:gd name="connsiteX1" fmla="*/ 1256300 w 1257858"/>
                <a:gd name="connsiteY1" fmla="*/ 1193800 h 2399800"/>
                <a:gd name="connsiteX2" fmla="*/ 50300 w 1257858"/>
                <a:gd name="connsiteY2" fmla="*/ 2399800 h 2399800"/>
                <a:gd name="connsiteX0" fmla="*/ 0 w 1256300"/>
                <a:gd name="connsiteY0" fmla="*/ 0 h 2399800"/>
                <a:gd name="connsiteX1" fmla="*/ 1256300 w 1256300"/>
                <a:gd name="connsiteY1" fmla="*/ 1193800 h 2399800"/>
                <a:gd name="connsiteX2" fmla="*/ 50300 w 1256300"/>
                <a:gd name="connsiteY2" fmla="*/ 2399800 h 2399800"/>
                <a:gd name="connsiteX0" fmla="*/ 0 w 1261998"/>
                <a:gd name="connsiteY0" fmla="*/ 17209 h 2417009"/>
                <a:gd name="connsiteX1" fmla="*/ 1256300 w 1261998"/>
                <a:gd name="connsiteY1" fmla="*/ 1211009 h 2417009"/>
                <a:gd name="connsiteX2" fmla="*/ 50300 w 1261998"/>
                <a:gd name="connsiteY2" fmla="*/ 2417009 h 2417009"/>
                <a:gd name="connsiteX0" fmla="*/ 0 w 1257301"/>
                <a:gd name="connsiteY0" fmla="*/ 0 h 2399800"/>
                <a:gd name="connsiteX1" fmla="*/ 1256300 w 1257301"/>
                <a:gd name="connsiteY1" fmla="*/ 1193800 h 2399800"/>
                <a:gd name="connsiteX2" fmla="*/ 50300 w 1257301"/>
                <a:gd name="connsiteY2" fmla="*/ 2399800 h 2399800"/>
                <a:gd name="connsiteX0" fmla="*/ 0 w 1256364"/>
                <a:gd name="connsiteY0" fmla="*/ 0 h 2399800"/>
                <a:gd name="connsiteX1" fmla="*/ 1256300 w 1256364"/>
                <a:gd name="connsiteY1" fmla="*/ 1193800 h 2399800"/>
                <a:gd name="connsiteX2" fmla="*/ 50300 w 1256364"/>
                <a:gd name="connsiteY2" fmla="*/ 2399800 h 2399800"/>
                <a:gd name="connsiteX0" fmla="*/ 0 w 1256364"/>
                <a:gd name="connsiteY0" fmla="*/ 0 h 2399800"/>
                <a:gd name="connsiteX1" fmla="*/ 1256300 w 1256364"/>
                <a:gd name="connsiteY1" fmla="*/ 1193800 h 2399800"/>
                <a:gd name="connsiteX2" fmla="*/ 50300 w 1256364"/>
                <a:gd name="connsiteY2" fmla="*/ 2399800 h 2399800"/>
                <a:gd name="connsiteX0" fmla="*/ 0 w 1256364"/>
                <a:gd name="connsiteY0" fmla="*/ 0 h 2399800"/>
                <a:gd name="connsiteX1" fmla="*/ 1256300 w 1256364"/>
                <a:gd name="connsiteY1" fmla="*/ 1193800 h 2399800"/>
                <a:gd name="connsiteX2" fmla="*/ 50300 w 1256364"/>
                <a:gd name="connsiteY2" fmla="*/ 2399800 h 2399800"/>
                <a:gd name="connsiteX0" fmla="*/ 0 w 1256314"/>
                <a:gd name="connsiteY0" fmla="*/ 0 h 2359160"/>
                <a:gd name="connsiteX1" fmla="*/ 1256300 w 1256314"/>
                <a:gd name="connsiteY1" fmla="*/ 1193800 h 2359160"/>
                <a:gd name="connsiteX2" fmla="*/ 24900 w 1256314"/>
                <a:gd name="connsiteY2" fmla="*/ 2359160 h 2359160"/>
                <a:gd name="connsiteX0" fmla="*/ 0 w 1256413"/>
                <a:gd name="connsiteY0" fmla="*/ 0 h 2359160"/>
                <a:gd name="connsiteX1" fmla="*/ 1256300 w 1256413"/>
                <a:gd name="connsiteY1" fmla="*/ 1193800 h 2359160"/>
                <a:gd name="connsiteX2" fmla="*/ 24900 w 1256413"/>
                <a:gd name="connsiteY2" fmla="*/ 2359160 h 2359160"/>
                <a:gd name="connsiteX0" fmla="*/ 0 w 1256327"/>
                <a:gd name="connsiteY0" fmla="*/ 0 h 2359160"/>
                <a:gd name="connsiteX1" fmla="*/ 1256300 w 1256327"/>
                <a:gd name="connsiteY1" fmla="*/ 1193800 h 2359160"/>
                <a:gd name="connsiteX2" fmla="*/ 24900 w 1256327"/>
                <a:gd name="connsiteY2" fmla="*/ 2359160 h 2359160"/>
                <a:gd name="connsiteX0" fmla="*/ 0 w 1256327"/>
                <a:gd name="connsiteY0" fmla="*/ 0 h 2359160"/>
                <a:gd name="connsiteX1" fmla="*/ 1256300 w 1256327"/>
                <a:gd name="connsiteY1" fmla="*/ 1193800 h 2359160"/>
                <a:gd name="connsiteX2" fmla="*/ 24900 w 1256327"/>
                <a:gd name="connsiteY2" fmla="*/ 2359160 h 2359160"/>
                <a:gd name="connsiteX0" fmla="*/ 0 w 1256327"/>
                <a:gd name="connsiteY0" fmla="*/ 0 h 2359160"/>
                <a:gd name="connsiteX1" fmla="*/ 1256300 w 1256327"/>
                <a:gd name="connsiteY1" fmla="*/ 1193800 h 2359160"/>
                <a:gd name="connsiteX2" fmla="*/ 24900 w 1256327"/>
                <a:gd name="connsiteY2" fmla="*/ 2359160 h 2359160"/>
                <a:gd name="connsiteX0" fmla="*/ 0 w 1256523"/>
                <a:gd name="connsiteY0" fmla="*/ 0 h 2359160"/>
                <a:gd name="connsiteX1" fmla="*/ 1256300 w 1256523"/>
                <a:gd name="connsiteY1" fmla="*/ 1193800 h 2359160"/>
                <a:gd name="connsiteX2" fmla="*/ 24900 w 1256523"/>
                <a:gd name="connsiteY2" fmla="*/ 2359160 h 2359160"/>
                <a:gd name="connsiteX0" fmla="*/ 0 w 1256480"/>
                <a:gd name="connsiteY0" fmla="*/ 0 h 2359160"/>
                <a:gd name="connsiteX1" fmla="*/ 1256300 w 1256480"/>
                <a:gd name="connsiteY1" fmla="*/ 1193800 h 2359160"/>
                <a:gd name="connsiteX2" fmla="*/ 24900 w 1256480"/>
                <a:gd name="connsiteY2" fmla="*/ 2359160 h 2359160"/>
                <a:gd name="connsiteX0" fmla="*/ 0 w 1256488"/>
                <a:gd name="connsiteY0" fmla="*/ 0 h 2359213"/>
                <a:gd name="connsiteX1" fmla="*/ 1256300 w 1256488"/>
                <a:gd name="connsiteY1" fmla="*/ 1193800 h 2359213"/>
                <a:gd name="connsiteX2" fmla="*/ 24900 w 1256488"/>
                <a:gd name="connsiteY2" fmla="*/ 2359160 h 2359213"/>
                <a:gd name="connsiteX0" fmla="*/ 0 w 1256931"/>
                <a:gd name="connsiteY0" fmla="*/ 0 h 2359213"/>
                <a:gd name="connsiteX1" fmla="*/ 1256300 w 1256931"/>
                <a:gd name="connsiteY1" fmla="*/ 1193800 h 2359213"/>
                <a:gd name="connsiteX2" fmla="*/ 24900 w 1256931"/>
                <a:gd name="connsiteY2" fmla="*/ 2359160 h 2359213"/>
                <a:gd name="connsiteX0" fmla="*/ 0 w 1256786"/>
                <a:gd name="connsiteY0" fmla="*/ 0 h 2359213"/>
                <a:gd name="connsiteX1" fmla="*/ 1256300 w 1256786"/>
                <a:gd name="connsiteY1" fmla="*/ 1193800 h 2359213"/>
                <a:gd name="connsiteX2" fmla="*/ 24900 w 1256786"/>
                <a:gd name="connsiteY2" fmla="*/ 2359160 h 2359213"/>
                <a:gd name="connsiteX0" fmla="*/ 0 w 1256488"/>
                <a:gd name="connsiteY0" fmla="*/ 0 h 2359222"/>
                <a:gd name="connsiteX1" fmla="*/ 1256300 w 1256488"/>
                <a:gd name="connsiteY1" fmla="*/ 1193800 h 2359222"/>
                <a:gd name="connsiteX2" fmla="*/ 24900 w 1256488"/>
                <a:gd name="connsiteY2" fmla="*/ 2359160 h 2359222"/>
                <a:gd name="connsiteX0" fmla="*/ 0 w 1256488"/>
                <a:gd name="connsiteY0" fmla="*/ 0 h 2359207"/>
                <a:gd name="connsiteX1" fmla="*/ 1256300 w 1256488"/>
                <a:gd name="connsiteY1" fmla="*/ 1193800 h 2359207"/>
                <a:gd name="connsiteX2" fmla="*/ 24900 w 1256488"/>
                <a:gd name="connsiteY2" fmla="*/ 2359160 h 235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6488" h="2359207">
                  <a:moveTo>
                    <a:pt x="0" y="0"/>
                  </a:moveTo>
                  <a:cubicBezTo>
                    <a:pt x="464929" y="7408"/>
                    <a:pt x="1241433" y="325643"/>
                    <a:pt x="1256300" y="1193800"/>
                  </a:cubicBezTo>
                  <a:cubicBezTo>
                    <a:pt x="1271167" y="2061957"/>
                    <a:pt x="401500" y="2363560"/>
                    <a:pt x="24900" y="2359160"/>
                  </a:cubicBezTo>
                </a:path>
              </a:pathLst>
            </a:custGeom>
            <a:no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79982457-6CE6-4D25-8573-F300D48CB6F3}"/>
                </a:ext>
              </a:extLst>
            </p:cNvPr>
            <p:cNvGrpSpPr/>
            <p:nvPr/>
          </p:nvGrpSpPr>
          <p:grpSpPr>
            <a:xfrm>
              <a:off x="1214642" y="3915832"/>
              <a:ext cx="2387505" cy="1512244"/>
              <a:chOff x="1652682" y="3922863"/>
              <a:chExt cx="3060194" cy="1861082"/>
            </a:xfrm>
          </p:grpSpPr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43CB027C-64C9-4C31-907E-713308ED0093}"/>
                  </a:ext>
                </a:extLst>
              </p:cNvPr>
              <p:cNvSpPr/>
              <p:nvPr/>
            </p:nvSpPr>
            <p:spPr>
              <a:xfrm>
                <a:off x="1652682" y="3922863"/>
                <a:ext cx="3060194" cy="464763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solidFill>
                      <a:prstClr val="black"/>
                    </a:solidFill>
                    <a:ea typeface="宋体" panose="02010600030101010101" pitchFamily="2" charset="-122"/>
                    <a:cs typeface="+mn-ea"/>
                    <a:sym typeface="+mn-lt"/>
                  </a:rPr>
                  <a:t>成本分析及方案对比</a:t>
                </a: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89945DBA-3B29-48DA-9328-4F8311684906}"/>
                  </a:ext>
                </a:extLst>
              </p:cNvPr>
              <p:cNvSpPr/>
              <p:nvPr/>
            </p:nvSpPr>
            <p:spPr>
              <a:xfrm>
                <a:off x="2272378" y="4911270"/>
                <a:ext cx="1800000" cy="872675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en-US" altLang="zh-CN" sz="1625" dirty="0">
                    <a:cs typeface="+mn-ea"/>
                    <a:sym typeface="+mn-lt"/>
                  </a:rPr>
                  <a:t>5</a:t>
                </a:r>
                <a:endParaRPr lang="zh-CN" altLang="en-US" sz="1625" dirty="0">
                  <a:cs typeface="+mn-ea"/>
                  <a:sym typeface="+mn-lt"/>
                </a:endParaRPr>
              </a:p>
            </p:txBody>
          </p: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04F61193-635B-413F-B299-B7303942C30B}"/>
                  </a:ext>
                </a:extLst>
              </p:cNvPr>
              <p:cNvGrpSpPr/>
              <p:nvPr/>
            </p:nvGrpSpPr>
            <p:grpSpPr>
              <a:xfrm>
                <a:off x="3064378" y="4660667"/>
                <a:ext cx="216000" cy="216000"/>
                <a:chOff x="1018737" y="4652049"/>
                <a:chExt cx="216000" cy="216000"/>
              </a:xfrm>
            </p:grpSpPr>
            <p:sp>
              <p:nvSpPr>
                <p:cNvPr id="77" name="任意多边形: 形状 76">
                  <a:extLst>
                    <a:ext uri="{FF2B5EF4-FFF2-40B4-BE49-F238E27FC236}">
                      <a16:creationId xmlns:a16="http://schemas.microsoft.com/office/drawing/2014/main" id="{FBBD30B8-3CAF-48BC-8F06-4F3EC32CCB9F}"/>
                    </a:ext>
                  </a:extLst>
                </p:cNvPr>
                <p:cNvSpPr/>
                <p:nvPr/>
              </p:nvSpPr>
              <p:spPr>
                <a:xfrm>
                  <a:off x="1018737" y="4652049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3" name="任意多边形: 形状 12">
                  <a:extLst>
                    <a:ext uri="{FF2B5EF4-FFF2-40B4-BE49-F238E27FC236}">
                      <a16:creationId xmlns:a16="http://schemas.microsoft.com/office/drawing/2014/main" id="{BDB38FA4-2903-424E-9836-2F60B5C1EBBA}"/>
                    </a:ext>
                  </a:extLst>
                </p:cNvPr>
                <p:cNvSpPr/>
                <p:nvPr/>
              </p:nvSpPr>
              <p:spPr>
                <a:xfrm>
                  <a:off x="1045305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4" name="任意多边形: 形状 13">
                  <a:extLst>
                    <a:ext uri="{FF2B5EF4-FFF2-40B4-BE49-F238E27FC236}">
                      <a16:creationId xmlns:a16="http://schemas.microsoft.com/office/drawing/2014/main" id="{B08D455F-4FC0-4306-AD96-84C130D190E1}"/>
                    </a:ext>
                  </a:extLst>
                </p:cNvPr>
                <p:cNvSpPr/>
                <p:nvPr/>
              </p:nvSpPr>
              <p:spPr>
                <a:xfrm>
                  <a:off x="1071873" y="4705185"/>
                  <a:ext cx="109729" cy="1097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80" name="椭圆 3">
                  <a:extLst>
                    <a:ext uri="{FF2B5EF4-FFF2-40B4-BE49-F238E27FC236}">
                      <a16:creationId xmlns:a16="http://schemas.microsoft.com/office/drawing/2014/main" id="{C7CA4883-C049-4541-BEF0-14803476A65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2"/>
                  <a:ext cx="56593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4A31C0E0-BA3C-4C94-9FB2-3FAA89482683}"/>
                </a:ext>
              </a:extLst>
            </p:cNvPr>
            <p:cNvGrpSpPr/>
            <p:nvPr/>
          </p:nvGrpSpPr>
          <p:grpSpPr>
            <a:xfrm>
              <a:off x="3738264" y="3906144"/>
              <a:ext cx="2468974" cy="1245504"/>
              <a:chOff x="4097295" y="4005938"/>
              <a:chExt cx="2680275" cy="1364696"/>
            </a:xfrm>
          </p:grpSpPr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12624816-FB6D-4AE6-955B-EED221E1B2A0}"/>
                  </a:ext>
                </a:extLst>
              </p:cNvPr>
              <p:cNvSpPr/>
              <p:nvPr/>
            </p:nvSpPr>
            <p:spPr>
              <a:xfrm>
                <a:off x="5078570" y="5019932"/>
                <a:ext cx="604537" cy="350702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1625" dirty="0">
                    <a:solidFill>
                      <a:srgbClr val="FF0000"/>
                    </a:solidFill>
                    <a:cs typeface="+mn-ea"/>
                    <a:sym typeface="+mn-lt"/>
                  </a:rPr>
                  <a:t>4</a:t>
                </a:r>
                <a:endParaRPr lang="zh-CN" altLang="en-US" sz="1625" dirty="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B9989EB5-BF56-4F20-8E58-E91C9465A1A5}"/>
                  </a:ext>
                </a:extLst>
              </p:cNvPr>
              <p:cNvSpPr/>
              <p:nvPr/>
            </p:nvSpPr>
            <p:spPr>
              <a:xfrm>
                <a:off x="4097295" y="4005938"/>
                <a:ext cx="2680275" cy="561671"/>
              </a:xfrm>
              <a:prstGeom prst="rect">
                <a:avLst/>
              </a:prstGeom>
            </p:spPr>
            <p:txBody>
              <a:bodyPr wrap="square">
                <a:normAutofit fontScale="92500"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solidFill>
                      <a:srgbClr val="FF0000"/>
                    </a:solidFill>
                    <a:ea typeface="宋体" panose="02010600030101010101" pitchFamily="2" charset="-122"/>
                    <a:cs typeface="+mn-ea"/>
                    <a:sym typeface="+mn-lt"/>
                  </a:rPr>
                  <a:t>标准检查和方案初始化</a:t>
                </a:r>
                <a:endParaRPr lang="en-US" altLang="zh-CN" b="1" dirty="0">
                  <a:solidFill>
                    <a:srgbClr val="FF0000"/>
                  </a:solidFill>
                  <a:ea typeface="宋体" panose="02010600030101010101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A8223DC2-1055-4F35-BB8E-D27701AAF265}"/>
                  </a:ext>
                </a:extLst>
              </p:cNvPr>
              <p:cNvGrpSpPr/>
              <p:nvPr/>
            </p:nvGrpSpPr>
            <p:grpSpPr>
              <a:xfrm>
                <a:off x="5293168" y="4658646"/>
                <a:ext cx="216000" cy="216000"/>
                <a:chOff x="1018735" y="4652050"/>
                <a:chExt cx="216000" cy="216000"/>
              </a:xfrm>
            </p:grpSpPr>
            <p:sp>
              <p:nvSpPr>
                <p:cNvPr id="95" name="任意多边形: 形状 94">
                  <a:extLst>
                    <a:ext uri="{FF2B5EF4-FFF2-40B4-BE49-F238E27FC236}">
                      <a16:creationId xmlns:a16="http://schemas.microsoft.com/office/drawing/2014/main" id="{3AFFE81C-7937-452D-97C5-ED6CDDB3130F}"/>
                    </a:ext>
                  </a:extLst>
                </p:cNvPr>
                <p:cNvSpPr/>
                <p:nvPr/>
              </p:nvSpPr>
              <p:spPr>
                <a:xfrm>
                  <a:off x="1018735" y="4652050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任意多边形: 形状 95">
                  <a:extLst>
                    <a:ext uri="{FF2B5EF4-FFF2-40B4-BE49-F238E27FC236}">
                      <a16:creationId xmlns:a16="http://schemas.microsoft.com/office/drawing/2014/main" id="{54A7D174-CBE8-4344-AB0A-2ECEF7EBD334}"/>
                    </a:ext>
                  </a:extLst>
                </p:cNvPr>
                <p:cNvSpPr/>
                <p:nvPr/>
              </p:nvSpPr>
              <p:spPr>
                <a:xfrm>
                  <a:off x="1045304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97" name="任意多边形: 形状 96">
                  <a:extLst>
                    <a:ext uri="{FF2B5EF4-FFF2-40B4-BE49-F238E27FC236}">
                      <a16:creationId xmlns:a16="http://schemas.microsoft.com/office/drawing/2014/main" id="{70D485C9-FE1A-4754-830F-1D107551B300}"/>
                    </a:ext>
                  </a:extLst>
                </p:cNvPr>
                <p:cNvSpPr/>
                <p:nvPr/>
              </p:nvSpPr>
              <p:spPr>
                <a:xfrm>
                  <a:off x="1071874" y="4705185"/>
                  <a:ext cx="109729" cy="10972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98" name="椭圆 3">
                  <a:extLst>
                    <a:ext uri="{FF2B5EF4-FFF2-40B4-BE49-F238E27FC236}">
                      <a16:creationId xmlns:a16="http://schemas.microsoft.com/office/drawing/2014/main" id="{07B2E290-0C97-4E82-9799-5541F24FF67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3"/>
                  <a:ext cx="56595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2B5CD490-E806-47A8-B795-A3F2FBE19AB0}"/>
                </a:ext>
              </a:extLst>
            </p:cNvPr>
            <p:cNvGrpSpPr/>
            <p:nvPr/>
          </p:nvGrpSpPr>
          <p:grpSpPr>
            <a:xfrm>
              <a:off x="6180941" y="3806018"/>
              <a:ext cx="1671926" cy="1782592"/>
              <a:chOff x="6675098" y="3840020"/>
              <a:chExt cx="1815014" cy="1953180"/>
            </a:xfrm>
          </p:grpSpPr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B45E8D7D-84A9-48F7-8EF2-B9FAD9D16AA5}"/>
                  </a:ext>
                </a:extLst>
              </p:cNvPr>
              <p:cNvSpPr/>
              <p:nvPr/>
            </p:nvSpPr>
            <p:spPr>
              <a:xfrm>
                <a:off x="6675098" y="4920525"/>
                <a:ext cx="1800000" cy="872675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lvl="0" algn="ctr">
                  <a:lnSpc>
                    <a:spcPct val="130000"/>
                  </a:lnSpc>
                  <a:defRPr/>
                </a:pPr>
                <a:r>
                  <a:rPr lang="en-US" altLang="zh-CN" sz="1625" dirty="0">
                    <a:cs typeface="+mn-ea"/>
                    <a:sym typeface="+mn-lt"/>
                  </a:rPr>
                  <a:t>3</a:t>
                </a:r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E95EB7FD-9765-4CB7-94A3-AF5179D40A44}"/>
                  </a:ext>
                </a:extLst>
              </p:cNvPr>
              <p:cNvSpPr/>
              <p:nvPr/>
            </p:nvSpPr>
            <p:spPr>
              <a:xfrm>
                <a:off x="6690112" y="3840020"/>
                <a:ext cx="1800000" cy="672407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ea typeface="宋体" panose="02010600030101010101" pitchFamily="2" charset="-122"/>
                    <a:cs typeface="+mn-ea"/>
                    <a:sym typeface="+mn-lt"/>
                  </a:rPr>
                  <a:t>混煤数据计算</a:t>
                </a:r>
                <a:endParaRPr lang="en-US" altLang="zh-CN" b="1" dirty="0">
                  <a:ea typeface="宋体" panose="02010600030101010101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100" name="组合 99">
                <a:extLst>
                  <a:ext uri="{FF2B5EF4-FFF2-40B4-BE49-F238E27FC236}">
                    <a16:creationId xmlns:a16="http://schemas.microsoft.com/office/drawing/2014/main" id="{4DD5FAFF-FF4C-4F07-B613-6C1606F2A146}"/>
                  </a:ext>
                </a:extLst>
              </p:cNvPr>
              <p:cNvGrpSpPr/>
              <p:nvPr/>
            </p:nvGrpSpPr>
            <p:grpSpPr>
              <a:xfrm>
                <a:off x="7521962" y="4649924"/>
                <a:ext cx="216000" cy="216000"/>
                <a:chOff x="1018737" y="4652049"/>
                <a:chExt cx="216000" cy="216000"/>
              </a:xfrm>
            </p:grpSpPr>
            <p:sp>
              <p:nvSpPr>
                <p:cNvPr id="101" name="任意多边形: 形状 100">
                  <a:extLst>
                    <a:ext uri="{FF2B5EF4-FFF2-40B4-BE49-F238E27FC236}">
                      <a16:creationId xmlns:a16="http://schemas.microsoft.com/office/drawing/2014/main" id="{BD78A128-C875-4575-AD17-7025BEBFC782}"/>
                    </a:ext>
                  </a:extLst>
                </p:cNvPr>
                <p:cNvSpPr/>
                <p:nvPr/>
              </p:nvSpPr>
              <p:spPr>
                <a:xfrm>
                  <a:off x="1018737" y="4652049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任意多边形: 形状 101">
                  <a:extLst>
                    <a:ext uri="{FF2B5EF4-FFF2-40B4-BE49-F238E27FC236}">
                      <a16:creationId xmlns:a16="http://schemas.microsoft.com/office/drawing/2014/main" id="{601D07DF-7D76-4B69-A8D8-65D66EEAA571}"/>
                    </a:ext>
                  </a:extLst>
                </p:cNvPr>
                <p:cNvSpPr/>
                <p:nvPr/>
              </p:nvSpPr>
              <p:spPr>
                <a:xfrm>
                  <a:off x="1045305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03" name="任意多边形: 形状 102">
                  <a:extLst>
                    <a:ext uri="{FF2B5EF4-FFF2-40B4-BE49-F238E27FC236}">
                      <a16:creationId xmlns:a16="http://schemas.microsoft.com/office/drawing/2014/main" id="{BD1511B7-BC47-458B-A5EE-F0F1EC001810}"/>
                    </a:ext>
                  </a:extLst>
                </p:cNvPr>
                <p:cNvSpPr/>
                <p:nvPr/>
              </p:nvSpPr>
              <p:spPr>
                <a:xfrm>
                  <a:off x="1071873" y="4705185"/>
                  <a:ext cx="109729" cy="1097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04" name="椭圆 3">
                  <a:extLst>
                    <a:ext uri="{FF2B5EF4-FFF2-40B4-BE49-F238E27FC236}">
                      <a16:creationId xmlns:a16="http://schemas.microsoft.com/office/drawing/2014/main" id="{B22BCE54-DC86-41F5-A660-662AC957992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2"/>
                  <a:ext cx="56593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557B9C1E-BBA6-4ED2-B94B-2F96A2F95D7E}"/>
                </a:ext>
              </a:extLst>
            </p:cNvPr>
            <p:cNvGrpSpPr/>
            <p:nvPr/>
          </p:nvGrpSpPr>
          <p:grpSpPr>
            <a:xfrm>
              <a:off x="6231479" y="1682354"/>
              <a:ext cx="1658096" cy="1300991"/>
              <a:chOff x="5709084" y="1577074"/>
              <a:chExt cx="1800000" cy="1425492"/>
            </a:xfrm>
          </p:grpSpPr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4948B2C8-8C2C-4C6A-838B-60AC57D069B0}"/>
                  </a:ext>
                </a:extLst>
              </p:cNvPr>
              <p:cNvSpPr/>
              <p:nvPr/>
            </p:nvSpPr>
            <p:spPr>
              <a:xfrm>
                <a:off x="5709084" y="1577074"/>
                <a:ext cx="1800000" cy="550599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ea typeface="宋体" panose="02010600030101010101" pitchFamily="2" charset="-122"/>
                    <a:cs typeface="+mn-ea"/>
                    <a:sym typeface="+mn-lt"/>
                  </a:rPr>
                  <a:t>煤仓数据管理</a:t>
                </a: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6E79BC52-611D-4958-9C23-8E8A9F99DAEE}"/>
                  </a:ext>
                </a:extLst>
              </p:cNvPr>
              <p:cNvSpPr/>
              <p:nvPr/>
            </p:nvSpPr>
            <p:spPr>
              <a:xfrm>
                <a:off x="6323360" y="2596457"/>
                <a:ext cx="516206" cy="406109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/>
                <a:r>
                  <a:rPr lang="en-US" altLang="zh-CN" sz="1625" dirty="0">
                    <a:cs typeface="+mn-ea"/>
                    <a:sym typeface="+mn-lt"/>
                  </a:rPr>
                  <a:t>2</a:t>
                </a:r>
                <a:endParaRPr lang="zh-CN" altLang="en-US" sz="1625" dirty="0">
                  <a:cs typeface="+mn-ea"/>
                  <a:sym typeface="+mn-lt"/>
                </a:endParaRPr>
              </a:p>
            </p:txBody>
          </p:sp>
          <p:grpSp>
            <p:nvGrpSpPr>
              <p:cNvPr id="136" name="组合 135">
                <a:extLst>
                  <a:ext uri="{FF2B5EF4-FFF2-40B4-BE49-F238E27FC236}">
                    <a16:creationId xmlns:a16="http://schemas.microsoft.com/office/drawing/2014/main" id="{1A06DA72-2274-41F1-809E-E8BE59922FAA}"/>
                  </a:ext>
                </a:extLst>
              </p:cNvPr>
              <p:cNvGrpSpPr/>
              <p:nvPr/>
            </p:nvGrpSpPr>
            <p:grpSpPr>
              <a:xfrm>
                <a:off x="6501084" y="2276763"/>
                <a:ext cx="216000" cy="216000"/>
                <a:chOff x="1018737" y="4652049"/>
                <a:chExt cx="216000" cy="216000"/>
              </a:xfrm>
            </p:grpSpPr>
            <p:sp>
              <p:nvSpPr>
                <p:cNvPr id="137" name="任意多边形: 形状 136">
                  <a:extLst>
                    <a:ext uri="{FF2B5EF4-FFF2-40B4-BE49-F238E27FC236}">
                      <a16:creationId xmlns:a16="http://schemas.microsoft.com/office/drawing/2014/main" id="{CB18EB88-5B67-448A-BEA1-6ABB5D7D5947}"/>
                    </a:ext>
                  </a:extLst>
                </p:cNvPr>
                <p:cNvSpPr/>
                <p:nvPr/>
              </p:nvSpPr>
              <p:spPr>
                <a:xfrm>
                  <a:off x="1018737" y="4652049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任意多边形: 形状 137">
                  <a:extLst>
                    <a:ext uri="{FF2B5EF4-FFF2-40B4-BE49-F238E27FC236}">
                      <a16:creationId xmlns:a16="http://schemas.microsoft.com/office/drawing/2014/main" id="{2ABAD1D5-3DAE-4AC6-AC3B-91F79240B1D4}"/>
                    </a:ext>
                  </a:extLst>
                </p:cNvPr>
                <p:cNvSpPr/>
                <p:nvPr/>
              </p:nvSpPr>
              <p:spPr>
                <a:xfrm>
                  <a:off x="1045305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39" name="任意多边形: 形状 138">
                  <a:extLst>
                    <a:ext uri="{FF2B5EF4-FFF2-40B4-BE49-F238E27FC236}">
                      <a16:creationId xmlns:a16="http://schemas.microsoft.com/office/drawing/2014/main" id="{AD798EAB-3197-4AD3-8730-8777E6EF8979}"/>
                    </a:ext>
                  </a:extLst>
                </p:cNvPr>
                <p:cNvSpPr/>
                <p:nvPr/>
              </p:nvSpPr>
              <p:spPr>
                <a:xfrm>
                  <a:off x="1071873" y="4705185"/>
                  <a:ext cx="109729" cy="1097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40" name="椭圆 3">
                  <a:extLst>
                    <a:ext uri="{FF2B5EF4-FFF2-40B4-BE49-F238E27FC236}">
                      <a16:creationId xmlns:a16="http://schemas.microsoft.com/office/drawing/2014/main" id="{EA412A98-1023-488D-BABA-7D1B758F0A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2"/>
                  <a:ext cx="56593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03F262BD-FE5F-4149-A474-7FC8F8786BF5}"/>
                </a:ext>
              </a:extLst>
            </p:cNvPr>
            <p:cNvGrpSpPr/>
            <p:nvPr/>
          </p:nvGrpSpPr>
          <p:grpSpPr>
            <a:xfrm>
              <a:off x="4091774" y="1625370"/>
              <a:ext cx="1734367" cy="1374472"/>
              <a:chOff x="3529944" y="1526369"/>
              <a:chExt cx="1882797" cy="1506003"/>
            </a:xfrm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FB48B5B-56D4-46BE-98AE-66C645D73E42}"/>
                  </a:ext>
                </a:extLst>
              </p:cNvPr>
              <p:cNvSpPr/>
              <p:nvPr/>
            </p:nvSpPr>
            <p:spPr>
              <a:xfrm>
                <a:off x="4188581" y="2549657"/>
                <a:ext cx="516206" cy="482715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lvl="0" algn="ctr">
                  <a:lnSpc>
                    <a:spcPct val="130000"/>
                  </a:lnSpc>
                  <a:defRPr/>
                </a:pPr>
                <a:r>
                  <a:rPr lang="en-US" altLang="zh-CN" sz="1625" dirty="0">
                    <a:cs typeface="+mn-ea"/>
                    <a:sym typeface="+mn-lt"/>
                  </a:rPr>
                  <a:t>1</a:t>
                </a: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5E03B4E-B1C5-41A7-A49A-60285D524B61}"/>
                  </a:ext>
                </a:extLst>
              </p:cNvPr>
              <p:cNvSpPr/>
              <p:nvPr/>
            </p:nvSpPr>
            <p:spPr>
              <a:xfrm>
                <a:off x="3529944" y="1526369"/>
                <a:ext cx="1882797" cy="584152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ea typeface="宋体" panose="02010600030101010101" pitchFamily="2" charset="-122"/>
                    <a:cs typeface="+mn-ea"/>
                    <a:sym typeface="+mn-lt"/>
                  </a:rPr>
                  <a:t>系统安全</a:t>
                </a:r>
                <a:endParaRPr lang="en-US" altLang="zh-CN" b="1" dirty="0">
                  <a:ea typeface="宋体" panose="02010600030101010101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141" name="组合 140">
                <a:extLst>
                  <a:ext uri="{FF2B5EF4-FFF2-40B4-BE49-F238E27FC236}">
                    <a16:creationId xmlns:a16="http://schemas.microsoft.com/office/drawing/2014/main" id="{7B6EDDE0-B2FF-488E-A820-936B6DE2074E}"/>
                  </a:ext>
                </a:extLst>
              </p:cNvPr>
              <p:cNvGrpSpPr/>
              <p:nvPr/>
            </p:nvGrpSpPr>
            <p:grpSpPr>
              <a:xfrm>
                <a:off x="4363342" y="2276763"/>
                <a:ext cx="216000" cy="216000"/>
                <a:chOff x="1018737" y="4652049"/>
                <a:chExt cx="216000" cy="216000"/>
              </a:xfrm>
            </p:grpSpPr>
            <p:sp>
              <p:nvSpPr>
                <p:cNvPr id="142" name="任意多边形: 形状 141">
                  <a:extLst>
                    <a:ext uri="{FF2B5EF4-FFF2-40B4-BE49-F238E27FC236}">
                      <a16:creationId xmlns:a16="http://schemas.microsoft.com/office/drawing/2014/main" id="{D1AA8EDD-53B1-41FA-AF8A-3C69ADFD5875}"/>
                    </a:ext>
                  </a:extLst>
                </p:cNvPr>
                <p:cNvSpPr/>
                <p:nvPr/>
              </p:nvSpPr>
              <p:spPr>
                <a:xfrm>
                  <a:off x="1018737" y="4652049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43" name="任意多边形: 形状 142">
                  <a:extLst>
                    <a:ext uri="{FF2B5EF4-FFF2-40B4-BE49-F238E27FC236}">
                      <a16:creationId xmlns:a16="http://schemas.microsoft.com/office/drawing/2014/main" id="{8A6DB898-8DDE-4AE0-B9B6-DACC667E5EE0}"/>
                    </a:ext>
                  </a:extLst>
                </p:cNvPr>
                <p:cNvSpPr/>
                <p:nvPr/>
              </p:nvSpPr>
              <p:spPr>
                <a:xfrm>
                  <a:off x="1045305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44" name="任意多边形: 形状 143">
                  <a:extLst>
                    <a:ext uri="{FF2B5EF4-FFF2-40B4-BE49-F238E27FC236}">
                      <a16:creationId xmlns:a16="http://schemas.microsoft.com/office/drawing/2014/main" id="{7819659E-6DCE-484A-961B-2B60390F4096}"/>
                    </a:ext>
                  </a:extLst>
                </p:cNvPr>
                <p:cNvSpPr/>
                <p:nvPr/>
              </p:nvSpPr>
              <p:spPr>
                <a:xfrm>
                  <a:off x="1071873" y="4705185"/>
                  <a:ext cx="109729" cy="1097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45" name="椭圆 3">
                  <a:extLst>
                    <a:ext uri="{FF2B5EF4-FFF2-40B4-BE49-F238E27FC236}">
                      <a16:creationId xmlns:a16="http://schemas.microsoft.com/office/drawing/2014/main" id="{3262A29C-7AFB-41DA-B966-20885B83974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2"/>
                  <a:ext cx="56593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44142D46-3BA7-43ED-8428-39D6943AC4CB}"/>
                </a:ext>
              </a:extLst>
            </p:cNvPr>
            <p:cNvGrpSpPr/>
            <p:nvPr/>
          </p:nvGrpSpPr>
          <p:grpSpPr>
            <a:xfrm>
              <a:off x="1865319" y="1662580"/>
              <a:ext cx="1157156" cy="1292520"/>
              <a:chOff x="1689182" y="1555409"/>
              <a:chExt cx="1256188" cy="1416208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9F8F182-BE76-43D1-88F8-3D6EA879C872}"/>
                  </a:ext>
                </a:extLst>
              </p:cNvPr>
              <p:cNvSpPr/>
              <p:nvPr/>
            </p:nvSpPr>
            <p:spPr>
              <a:xfrm>
                <a:off x="2064541" y="2627404"/>
                <a:ext cx="505470" cy="344213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/>
                <a:r>
                  <a:rPr lang="en-US" altLang="zh-CN" sz="1625" dirty="0">
                    <a:solidFill>
                      <a:prstClr val="black"/>
                    </a:solidFill>
                    <a:cs typeface="+mn-ea"/>
                    <a:sym typeface="+mn-lt"/>
                  </a:rPr>
                  <a:t>0</a:t>
                </a:r>
                <a:endParaRPr lang="zh-CN" altLang="en-US" sz="1625" dirty="0">
                  <a:cs typeface="+mn-ea"/>
                  <a:sym typeface="+mn-lt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1C0BC5C-BFE2-408B-9A62-10A227BF5FE7}"/>
                  </a:ext>
                </a:extLst>
              </p:cNvPr>
              <p:cNvSpPr/>
              <p:nvPr/>
            </p:nvSpPr>
            <p:spPr>
              <a:xfrm>
                <a:off x="1689182" y="1555409"/>
                <a:ext cx="1256188" cy="529973"/>
              </a:xfrm>
              <a:prstGeom prst="rect">
                <a:avLst/>
              </a:prstGeom>
            </p:spPr>
            <p:txBody>
              <a:bodyPr wrap="square" anchor="ctr" anchorCtr="0">
                <a:norm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solidFill>
                      <a:prstClr val="black"/>
                    </a:solidFill>
                    <a:ea typeface="宋体" panose="02010600030101010101" pitchFamily="2" charset="-122"/>
                    <a:cs typeface="+mn-ea"/>
                    <a:sym typeface="+mn-lt"/>
                  </a:rPr>
                  <a:t>数据库</a:t>
                </a:r>
                <a:r>
                  <a:rPr lang="en-US" altLang="zh-CN" b="1" dirty="0">
                    <a:solidFill>
                      <a:prstClr val="black"/>
                    </a:solidFill>
                    <a:ea typeface="宋体" panose="02010600030101010101" pitchFamily="2" charset="-122"/>
                    <a:cs typeface="+mn-ea"/>
                    <a:sym typeface="+mn-lt"/>
                  </a:rPr>
                  <a:t>  </a:t>
                </a:r>
              </a:p>
            </p:txBody>
          </p:sp>
          <p:grpSp>
            <p:nvGrpSpPr>
              <p:cNvPr id="146" name="组合 145">
                <a:extLst>
                  <a:ext uri="{FF2B5EF4-FFF2-40B4-BE49-F238E27FC236}">
                    <a16:creationId xmlns:a16="http://schemas.microsoft.com/office/drawing/2014/main" id="{0BCBC830-4DE7-41FB-B88A-E51A5CB1AEF7}"/>
                  </a:ext>
                </a:extLst>
              </p:cNvPr>
              <p:cNvGrpSpPr/>
              <p:nvPr/>
            </p:nvGrpSpPr>
            <p:grpSpPr>
              <a:xfrm>
                <a:off x="2225600" y="2276763"/>
                <a:ext cx="216000" cy="216000"/>
                <a:chOff x="1018737" y="4652049"/>
                <a:chExt cx="216000" cy="216000"/>
              </a:xfrm>
            </p:grpSpPr>
            <p:sp>
              <p:nvSpPr>
                <p:cNvPr id="147" name="任意多边形: 形状 146">
                  <a:extLst>
                    <a:ext uri="{FF2B5EF4-FFF2-40B4-BE49-F238E27FC236}">
                      <a16:creationId xmlns:a16="http://schemas.microsoft.com/office/drawing/2014/main" id="{1B7F08FD-5202-4DDB-97CB-AF08F2B85F6A}"/>
                    </a:ext>
                  </a:extLst>
                </p:cNvPr>
                <p:cNvSpPr/>
                <p:nvPr/>
              </p:nvSpPr>
              <p:spPr>
                <a:xfrm>
                  <a:off x="1018737" y="4652049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48" name="任意多边形: 形状 147">
                  <a:extLst>
                    <a:ext uri="{FF2B5EF4-FFF2-40B4-BE49-F238E27FC236}">
                      <a16:creationId xmlns:a16="http://schemas.microsoft.com/office/drawing/2014/main" id="{3D16AA8C-0B1B-48E7-BE06-EFFAA5A1B70F}"/>
                    </a:ext>
                  </a:extLst>
                </p:cNvPr>
                <p:cNvSpPr/>
                <p:nvPr/>
              </p:nvSpPr>
              <p:spPr>
                <a:xfrm>
                  <a:off x="1045305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49" name="任意多边形: 形状 148">
                  <a:extLst>
                    <a:ext uri="{FF2B5EF4-FFF2-40B4-BE49-F238E27FC236}">
                      <a16:creationId xmlns:a16="http://schemas.microsoft.com/office/drawing/2014/main" id="{354E663E-BA09-482C-B702-5763305090EE}"/>
                    </a:ext>
                  </a:extLst>
                </p:cNvPr>
                <p:cNvSpPr/>
                <p:nvPr/>
              </p:nvSpPr>
              <p:spPr>
                <a:xfrm>
                  <a:off x="1071873" y="4705185"/>
                  <a:ext cx="109729" cy="1097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50" name="椭圆 3">
                  <a:extLst>
                    <a:ext uri="{FF2B5EF4-FFF2-40B4-BE49-F238E27FC236}">
                      <a16:creationId xmlns:a16="http://schemas.microsoft.com/office/drawing/2014/main" id="{AF535D32-5CE1-430F-9247-8DB341497D3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2"/>
                  <a:ext cx="56593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</p:grpSp>
      <p:pic>
        <p:nvPicPr>
          <p:cNvPr id="78" name="Picture 2" descr="See the source image">
            <a:extLst>
              <a:ext uri="{FF2B5EF4-FFF2-40B4-BE49-F238E27FC236}">
                <a16:creationId xmlns:a16="http://schemas.microsoft.com/office/drawing/2014/main" id="{056FCD53-F472-4E46-9B12-BCBEFCFEE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842" y="373906"/>
            <a:ext cx="2196988" cy="51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组合 78">
            <a:extLst>
              <a:ext uri="{FF2B5EF4-FFF2-40B4-BE49-F238E27FC236}">
                <a16:creationId xmlns:a16="http://schemas.microsoft.com/office/drawing/2014/main" id="{3F1A6C16-C2FB-44F3-BC77-E1BFD72FC016}"/>
              </a:ext>
            </a:extLst>
          </p:cNvPr>
          <p:cNvGrpSpPr/>
          <p:nvPr/>
        </p:nvGrpSpPr>
        <p:grpSpPr>
          <a:xfrm>
            <a:off x="-10321" y="6267399"/>
            <a:ext cx="9916321" cy="433389"/>
            <a:chOff x="0" y="5276059"/>
            <a:chExt cx="9916321" cy="433389"/>
          </a:xfrm>
        </p:grpSpPr>
        <p:sp>
          <p:nvSpPr>
            <p:cNvPr id="81" name="矩形 4">
              <a:extLst>
                <a:ext uri="{FF2B5EF4-FFF2-40B4-BE49-F238E27FC236}">
                  <a16:creationId xmlns:a16="http://schemas.microsoft.com/office/drawing/2014/main" id="{8D76BB80-03E5-41BE-AE1B-32DF2C4425C8}"/>
                </a:ext>
              </a:extLst>
            </p:cNvPr>
            <p:cNvSpPr/>
            <p:nvPr/>
          </p:nvSpPr>
          <p:spPr>
            <a:xfrm>
              <a:off x="0" y="5370992"/>
              <a:ext cx="9906000" cy="338456"/>
            </a:xfrm>
            <a:custGeom>
              <a:avLst/>
              <a:gdLst>
                <a:gd name="connsiteX0" fmla="*/ 0 w 12192000"/>
                <a:gd name="connsiteY0" fmla="*/ 0 h 660400"/>
                <a:gd name="connsiteX1" fmla="*/ 12192000 w 12192000"/>
                <a:gd name="connsiteY1" fmla="*/ 0 h 660400"/>
                <a:gd name="connsiteX2" fmla="*/ 12192000 w 12192000"/>
                <a:gd name="connsiteY2" fmla="*/ 660400 h 660400"/>
                <a:gd name="connsiteX3" fmla="*/ 0 w 12192000"/>
                <a:gd name="connsiteY3" fmla="*/ 660400 h 660400"/>
                <a:gd name="connsiteX4" fmla="*/ 0 w 12192000"/>
                <a:gd name="connsiteY4" fmla="*/ 0 h 660400"/>
                <a:gd name="connsiteX0" fmla="*/ 0 w 12192000"/>
                <a:gd name="connsiteY0" fmla="*/ 25400 h 685800"/>
                <a:gd name="connsiteX1" fmla="*/ 6096000 w 12192000"/>
                <a:gd name="connsiteY1" fmla="*/ 0 h 685800"/>
                <a:gd name="connsiteX2" fmla="*/ 12192000 w 12192000"/>
                <a:gd name="connsiteY2" fmla="*/ 25400 h 685800"/>
                <a:gd name="connsiteX3" fmla="*/ 12192000 w 12192000"/>
                <a:gd name="connsiteY3" fmla="*/ 685800 h 685800"/>
                <a:gd name="connsiteX4" fmla="*/ 0 w 12192000"/>
                <a:gd name="connsiteY4" fmla="*/ 685800 h 685800"/>
                <a:gd name="connsiteX5" fmla="*/ 0 w 12192000"/>
                <a:gd name="connsiteY5" fmla="*/ 25400 h 6858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091767 w 12192000"/>
                <a:gd name="connsiteY1" fmla="*/ 648423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660400">
                  <a:moveTo>
                    <a:pt x="0" y="0"/>
                  </a:moveTo>
                  <a:cubicBezTo>
                    <a:pt x="2061633" y="211667"/>
                    <a:pt x="5058834" y="-210944"/>
                    <a:pt x="6091767" y="648423"/>
                  </a:cubicBezTo>
                  <a:cubicBezTo>
                    <a:pt x="6849534" y="-122044"/>
                    <a:pt x="10189633" y="211667"/>
                    <a:pt x="12192000" y="0"/>
                  </a:cubicBezTo>
                  <a:lnTo>
                    <a:pt x="12192000" y="660400"/>
                  </a:lnTo>
                  <a:lnTo>
                    <a:pt x="0" y="660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B67DD98E-46AA-4299-A1D8-3DFC47A4ABB5}"/>
                </a:ext>
              </a:extLst>
            </p:cNvPr>
            <p:cNvSpPr/>
            <p:nvPr/>
          </p:nvSpPr>
          <p:spPr>
            <a:xfrm>
              <a:off x="2" y="5276059"/>
              <a:ext cx="9916319" cy="423070"/>
            </a:xfrm>
            <a:custGeom>
              <a:avLst/>
              <a:gdLst>
                <a:gd name="connsiteX0" fmla="*/ 0 w 12230100"/>
                <a:gd name="connsiteY0" fmla="*/ 38100 h 38100"/>
                <a:gd name="connsiteX1" fmla="*/ 12204700 w 12230100"/>
                <a:gd name="connsiteY1" fmla="*/ 0 h 38100"/>
                <a:gd name="connsiteX2" fmla="*/ 12230100 w 12230100"/>
                <a:gd name="connsiteY2" fmla="*/ 0 h 38100"/>
                <a:gd name="connsiteX0" fmla="*/ 0 w 12204700"/>
                <a:gd name="connsiteY0" fmla="*/ 38100 h 38100"/>
                <a:gd name="connsiteX1" fmla="*/ 12204700 w 12204700"/>
                <a:gd name="connsiteY1" fmla="*/ 0 h 38100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104084 h 827984"/>
                <a:gd name="connsiteX1" fmla="*/ 6172200 w 12204700"/>
                <a:gd name="connsiteY1" fmla="*/ 827984 h 827984"/>
                <a:gd name="connsiteX2" fmla="*/ 12204700 w 12204700"/>
                <a:gd name="connsiteY2" fmla="*/ 65984 h 827984"/>
                <a:gd name="connsiteX0" fmla="*/ 0 w 12204700"/>
                <a:gd name="connsiteY0" fmla="*/ 83451 h 858151"/>
                <a:gd name="connsiteX1" fmla="*/ 6146800 w 12204700"/>
                <a:gd name="connsiteY1" fmla="*/ 858151 h 858151"/>
                <a:gd name="connsiteX2" fmla="*/ 12204700 w 12204700"/>
                <a:gd name="connsiteY2" fmla="*/ 45351 h 858151"/>
                <a:gd name="connsiteX0" fmla="*/ 0 w 12204700"/>
                <a:gd name="connsiteY0" fmla="*/ 38100 h 812800"/>
                <a:gd name="connsiteX1" fmla="*/ 6146800 w 12204700"/>
                <a:gd name="connsiteY1" fmla="*/ 812800 h 812800"/>
                <a:gd name="connsiteX2" fmla="*/ 12204700 w 12204700"/>
                <a:gd name="connsiteY2" fmla="*/ 0 h 812800"/>
                <a:gd name="connsiteX0" fmla="*/ 0 w 12204700"/>
                <a:gd name="connsiteY0" fmla="*/ 38100 h 825500"/>
                <a:gd name="connsiteX1" fmla="*/ 6172200 w 12204700"/>
                <a:gd name="connsiteY1" fmla="*/ 825500 h 825500"/>
                <a:gd name="connsiteX2" fmla="*/ 12204700 w 12204700"/>
                <a:gd name="connsiteY2" fmla="*/ 0 h 825500"/>
                <a:gd name="connsiteX0" fmla="*/ 0 w 12204700"/>
                <a:gd name="connsiteY0" fmla="*/ 38100 h 825500"/>
                <a:gd name="connsiteX1" fmla="*/ 6104466 w 12204700"/>
                <a:gd name="connsiteY1" fmla="*/ 825500 h 825500"/>
                <a:gd name="connsiteX2" fmla="*/ 12204700 w 12204700"/>
                <a:gd name="connsiteY2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04700" h="825500">
                  <a:moveTo>
                    <a:pt x="0" y="38100"/>
                  </a:moveTo>
                  <a:cubicBezTo>
                    <a:pt x="2171700" y="148167"/>
                    <a:pt x="5126566" y="-402167"/>
                    <a:pt x="6104466" y="825500"/>
                  </a:cubicBezTo>
                  <a:cubicBezTo>
                    <a:pt x="6934199" y="-419100"/>
                    <a:pt x="10193867" y="254000"/>
                    <a:pt x="12204700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</p:grpSp>
      <p:sp>
        <p:nvSpPr>
          <p:cNvPr id="83" name="标题 1">
            <a:extLst>
              <a:ext uri="{FF2B5EF4-FFF2-40B4-BE49-F238E27FC236}">
                <a16:creationId xmlns:a16="http://schemas.microsoft.com/office/drawing/2014/main" id="{75DF1F13-651E-493B-8270-FF8B241B5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</p:spPr>
        <p:txBody>
          <a:bodyPr/>
          <a:lstStyle/>
          <a:p>
            <a:r>
              <a:rPr lang="en-US" altLang="zh-CN" sz="40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3.1 </a:t>
            </a:r>
            <a:r>
              <a:rPr lang="zh-CN" altLang="en-US" sz="40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系统模块总览</a:t>
            </a:r>
          </a:p>
        </p:txBody>
      </p:sp>
    </p:spTree>
    <p:extLst>
      <p:ext uri="{BB962C8B-B14F-4D97-AF65-F5344CB8AC3E}">
        <p14:creationId xmlns:p14="http://schemas.microsoft.com/office/powerpoint/2010/main" val="3685583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B695499-DC05-4F3D-A8D9-44914EC13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  <a:pPr/>
              <a:t>22</a:t>
            </a:fld>
            <a:endParaRPr lang="zh-CN" altLang="en-US">
              <a:sym typeface="+mn-lt"/>
            </a:endParaRPr>
          </a:p>
        </p:txBody>
      </p:sp>
      <p:pic>
        <p:nvPicPr>
          <p:cNvPr id="78" name="Picture 2" descr="See the source image">
            <a:extLst>
              <a:ext uri="{FF2B5EF4-FFF2-40B4-BE49-F238E27FC236}">
                <a16:creationId xmlns:a16="http://schemas.microsoft.com/office/drawing/2014/main" id="{056FCD53-F472-4E46-9B12-BCBEFCFEE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842" y="373906"/>
            <a:ext cx="2196988" cy="51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组合 78">
            <a:extLst>
              <a:ext uri="{FF2B5EF4-FFF2-40B4-BE49-F238E27FC236}">
                <a16:creationId xmlns:a16="http://schemas.microsoft.com/office/drawing/2014/main" id="{3F1A6C16-C2FB-44F3-BC77-E1BFD72FC016}"/>
              </a:ext>
            </a:extLst>
          </p:cNvPr>
          <p:cNvGrpSpPr/>
          <p:nvPr/>
        </p:nvGrpSpPr>
        <p:grpSpPr>
          <a:xfrm>
            <a:off x="-10321" y="6267399"/>
            <a:ext cx="9916321" cy="433389"/>
            <a:chOff x="0" y="5276059"/>
            <a:chExt cx="9916321" cy="433389"/>
          </a:xfrm>
        </p:grpSpPr>
        <p:sp>
          <p:nvSpPr>
            <p:cNvPr id="81" name="矩形 4">
              <a:extLst>
                <a:ext uri="{FF2B5EF4-FFF2-40B4-BE49-F238E27FC236}">
                  <a16:creationId xmlns:a16="http://schemas.microsoft.com/office/drawing/2014/main" id="{8D76BB80-03E5-41BE-AE1B-32DF2C4425C8}"/>
                </a:ext>
              </a:extLst>
            </p:cNvPr>
            <p:cNvSpPr/>
            <p:nvPr/>
          </p:nvSpPr>
          <p:spPr>
            <a:xfrm>
              <a:off x="0" y="5370992"/>
              <a:ext cx="9906000" cy="338456"/>
            </a:xfrm>
            <a:custGeom>
              <a:avLst/>
              <a:gdLst>
                <a:gd name="connsiteX0" fmla="*/ 0 w 12192000"/>
                <a:gd name="connsiteY0" fmla="*/ 0 h 660400"/>
                <a:gd name="connsiteX1" fmla="*/ 12192000 w 12192000"/>
                <a:gd name="connsiteY1" fmla="*/ 0 h 660400"/>
                <a:gd name="connsiteX2" fmla="*/ 12192000 w 12192000"/>
                <a:gd name="connsiteY2" fmla="*/ 660400 h 660400"/>
                <a:gd name="connsiteX3" fmla="*/ 0 w 12192000"/>
                <a:gd name="connsiteY3" fmla="*/ 660400 h 660400"/>
                <a:gd name="connsiteX4" fmla="*/ 0 w 12192000"/>
                <a:gd name="connsiteY4" fmla="*/ 0 h 660400"/>
                <a:gd name="connsiteX0" fmla="*/ 0 w 12192000"/>
                <a:gd name="connsiteY0" fmla="*/ 25400 h 685800"/>
                <a:gd name="connsiteX1" fmla="*/ 6096000 w 12192000"/>
                <a:gd name="connsiteY1" fmla="*/ 0 h 685800"/>
                <a:gd name="connsiteX2" fmla="*/ 12192000 w 12192000"/>
                <a:gd name="connsiteY2" fmla="*/ 25400 h 685800"/>
                <a:gd name="connsiteX3" fmla="*/ 12192000 w 12192000"/>
                <a:gd name="connsiteY3" fmla="*/ 685800 h 685800"/>
                <a:gd name="connsiteX4" fmla="*/ 0 w 12192000"/>
                <a:gd name="connsiteY4" fmla="*/ 685800 h 685800"/>
                <a:gd name="connsiteX5" fmla="*/ 0 w 12192000"/>
                <a:gd name="connsiteY5" fmla="*/ 25400 h 6858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091767 w 12192000"/>
                <a:gd name="connsiteY1" fmla="*/ 648423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660400">
                  <a:moveTo>
                    <a:pt x="0" y="0"/>
                  </a:moveTo>
                  <a:cubicBezTo>
                    <a:pt x="2061633" y="211667"/>
                    <a:pt x="5058834" y="-210944"/>
                    <a:pt x="6091767" y="648423"/>
                  </a:cubicBezTo>
                  <a:cubicBezTo>
                    <a:pt x="6849534" y="-122044"/>
                    <a:pt x="10189633" y="211667"/>
                    <a:pt x="12192000" y="0"/>
                  </a:cubicBezTo>
                  <a:lnTo>
                    <a:pt x="12192000" y="660400"/>
                  </a:lnTo>
                  <a:lnTo>
                    <a:pt x="0" y="660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B67DD98E-46AA-4299-A1D8-3DFC47A4ABB5}"/>
                </a:ext>
              </a:extLst>
            </p:cNvPr>
            <p:cNvSpPr/>
            <p:nvPr/>
          </p:nvSpPr>
          <p:spPr>
            <a:xfrm>
              <a:off x="2" y="5276059"/>
              <a:ext cx="9916319" cy="423070"/>
            </a:xfrm>
            <a:custGeom>
              <a:avLst/>
              <a:gdLst>
                <a:gd name="connsiteX0" fmla="*/ 0 w 12230100"/>
                <a:gd name="connsiteY0" fmla="*/ 38100 h 38100"/>
                <a:gd name="connsiteX1" fmla="*/ 12204700 w 12230100"/>
                <a:gd name="connsiteY1" fmla="*/ 0 h 38100"/>
                <a:gd name="connsiteX2" fmla="*/ 12230100 w 12230100"/>
                <a:gd name="connsiteY2" fmla="*/ 0 h 38100"/>
                <a:gd name="connsiteX0" fmla="*/ 0 w 12204700"/>
                <a:gd name="connsiteY0" fmla="*/ 38100 h 38100"/>
                <a:gd name="connsiteX1" fmla="*/ 12204700 w 12204700"/>
                <a:gd name="connsiteY1" fmla="*/ 0 h 38100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104084 h 827984"/>
                <a:gd name="connsiteX1" fmla="*/ 6172200 w 12204700"/>
                <a:gd name="connsiteY1" fmla="*/ 827984 h 827984"/>
                <a:gd name="connsiteX2" fmla="*/ 12204700 w 12204700"/>
                <a:gd name="connsiteY2" fmla="*/ 65984 h 827984"/>
                <a:gd name="connsiteX0" fmla="*/ 0 w 12204700"/>
                <a:gd name="connsiteY0" fmla="*/ 83451 h 858151"/>
                <a:gd name="connsiteX1" fmla="*/ 6146800 w 12204700"/>
                <a:gd name="connsiteY1" fmla="*/ 858151 h 858151"/>
                <a:gd name="connsiteX2" fmla="*/ 12204700 w 12204700"/>
                <a:gd name="connsiteY2" fmla="*/ 45351 h 858151"/>
                <a:gd name="connsiteX0" fmla="*/ 0 w 12204700"/>
                <a:gd name="connsiteY0" fmla="*/ 38100 h 812800"/>
                <a:gd name="connsiteX1" fmla="*/ 6146800 w 12204700"/>
                <a:gd name="connsiteY1" fmla="*/ 812800 h 812800"/>
                <a:gd name="connsiteX2" fmla="*/ 12204700 w 12204700"/>
                <a:gd name="connsiteY2" fmla="*/ 0 h 812800"/>
                <a:gd name="connsiteX0" fmla="*/ 0 w 12204700"/>
                <a:gd name="connsiteY0" fmla="*/ 38100 h 825500"/>
                <a:gd name="connsiteX1" fmla="*/ 6172200 w 12204700"/>
                <a:gd name="connsiteY1" fmla="*/ 825500 h 825500"/>
                <a:gd name="connsiteX2" fmla="*/ 12204700 w 12204700"/>
                <a:gd name="connsiteY2" fmla="*/ 0 h 825500"/>
                <a:gd name="connsiteX0" fmla="*/ 0 w 12204700"/>
                <a:gd name="connsiteY0" fmla="*/ 38100 h 825500"/>
                <a:gd name="connsiteX1" fmla="*/ 6104466 w 12204700"/>
                <a:gd name="connsiteY1" fmla="*/ 825500 h 825500"/>
                <a:gd name="connsiteX2" fmla="*/ 12204700 w 12204700"/>
                <a:gd name="connsiteY2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04700" h="825500">
                  <a:moveTo>
                    <a:pt x="0" y="38100"/>
                  </a:moveTo>
                  <a:cubicBezTo>
                    <a:pt x="2171700" y="148167"/>
                    <a:pt x="5126566" y="-402167"/>
                    <a:pt x="6104466" y="825500"/>
                  </a:cubicBezTo>
                  <a:cubicBezTo>
                    <a:pt x="6934199" y="-419100"/>
                    <a:pt x="10193867" y="254000"/>
                    <a:pt x="12204700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</p:grpSp>
      <p:sp>
        <p:nvSpPr>
          <p:cNvPr id="64" name="标题 1">
            <a:extLst>
              <a:ext uri="{FF2B5EF4-FFF2-40B4-BE49-F238E27FC236}">
                <a16:creationId xmlns:a16="http://schemas.microsoft.com/office/drawing/2014/main" id="{3365C0AF-2093-4FD3-A295-B2AF9D210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788" y="43968"/>
            <a:ext cx="8543925" cy="1325563"/>
          </a:xfrm>
        </p:spPr>
        <p:txBody>
          <a:bodyPr/>
          <a:lstStyle/>
          <a:p>
            <a:r>
              <a:rPr lang="en-US" altLang="zh-CN" sz="40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3.2 </a:t>
            </a:r>
            <a:r>
              <a:rPr lang="zh-CN" altLang="en-US" sz="40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模块实现及展示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9E6E092-B163-47C0-8543-B04B3AC08791}"/>
              </a:ext>
            </a:extLst>
          </p:cNvPr>
          <p:cNvGrpSpPr/>
          <p:nvPr/>
        </p:nvGrpSpPr>
        <p:grpSpPr>
          <a:xfrm>
            <a:off x="2908971" y="1063583"/>
            <a:ext cx="4067416" cy="481160"/>
            <a:chOff x="2794086" y="1118505"/>
            <a:chExt cx="4067416" cy="481160"/>
          </a:xfrm>
        </p:grpSpPr>
        <p:sp>
          <p:nvSpPr>
            <p:cNvPr id="68" name="iš1ídé">
              <a:extLst>
                <a:ext uri="{FF2B5EF4-FFF2-40B4-BE49-F238E27FC236}">
                  <a16:creationId xmlns:a16="http://schemas.microsoft.com/office/drawing/2014/main" id="{607DA567-B815-4E8E-8E9F-23F9D9BEDBA0}"/>
                </a:ext>
              </a:extLst>
            </p:cNvPr>
            <p:cNvSpPr/>
            <p:nvPr/>
          </p:nvSpPr>
          <p:spPr bwMode="auto">
            <a:xfrm>
              <a:off x="3451774" y="1118505"/>
              <a:ext cx="3409728" cy="481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37148" rIns="0" bIns="37148" anchor="ctr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just">
                <a:lnSpc>
                  <a:spcPct val="130000"/>
                </a:lnSpc>
              </a:pPr>
              <a:r>
                <a:rPr lang="zh-CN" altLang="en-US" dirty="0">
                  <a:cs typeface="+mn-ea"/>
                  <a:sym typeface="+mn-lt"/>
                </a:rPr>
                <a:t>混煤标准检查和配煤方案初始化</a:t>
              </a:r>
              <a:endParaRPr lang="en-US" altLang="zh-CN" dirty="0">
                <a:cs typeface="+mn-ea"/>
                <a:sym typeface="+mn-lt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B4DEEB-5D58-427F-9234-CFC3CF9D3CB7}"/>
                </a:ext>
              </a:extLst>
            </p:cNvPr>
            <p:cNvGrpSpPr/>
            <p:nvPr/>
          </p:nvGrpSpPr>
          <p:grpSpPr>
            <a:xfrm>
              <a:off x="2794086" y="1160915"/>
              <a:ext cx="524463" cy="438750"/>
              <a:chOff x="3860886" y="1171361"/>
              <a:chExt cx="524463" cy="438750"/>
            </a:xfrm>
          </p:grpSpPr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CCD601D8-2C90-47AE-B1A3-6EF33377F3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60886" y="1171361"/>
                <a:ext cx="524463" cy="43875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63">
                  <a:cs typeface="+mn-ea"/>
                  <a:sym typeface="+mn-lt"/>
                </a:endParaRPr>
              </a:p>
            </p:txBody>
          </p:sp>
          <p:sp>
            <p:nvSpPr>
              <p:cNvPr id="67" name="have-an-idea_65779">
                <a:extLst>
                  <a:ext uri="{FF2B5EF4-FFF2-40B4-BE49-F238E27FC236}">
                    <a16:creationId xmlns:a16="http://schemas.microsoft.com/office/drawing/2014/main" id="{C1660C54-42FA-4DAB-AE45-844C7F7026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994111" y="1243066"/>
                <a:ext cx="258012" cy="263250"/>
              </a:xfrm>
              <a:custGeom>
                <a:avLst/>
                <a:gdLst>
                  <a:gd name="T0" fmla="*/ 295 w 589"/>
                  <a:gd name="T1" fmla="*/ 0 h 613"/>
                  <a:gd name="T2" fmla="*/ 295 w 589"/>
                  <a:gd name="T3" fmla="*/ 0 h 613"/>
                  <a:gd name="T4" fmla="*/ 0 w 589"/>
                  <a:gd name="T5" fmla="*/ 295 h 613"/>
                  <a:gd name="T6" fmla="*/ 139 w 589"/>
                  <a:gd name="T7" fmla="*/ 545 h 613"/>
                  <a:gd name="T8" fmla="*/ 125 w 589"/>
                  <a:gd name="T9" fmla="*/ 571 h 613"/>
                  <a:gd name="T10" fmla="*/ 125 w 589"/>
                  <a:gd name="T11" fmla="*/ 599 h 613"/>
                  <a:gd name="T12" fmla="*/ 149 w 589"/>
                  <a:gd name="T13" fmla="*/ 613 h 613"/>
                  <a:gd name="T14" fmla="*/ 383 w 589"/>
                  <a:gd name="T15" fmla="*/ 613 h 613"/>
                  <a:gd name="T16" fmla="*/ 408 w 589"/>
                  <a:gd name="T17" fmla="*/ 599 h 613"/>
                  <a:gd name="T18" fmla="*/ 432 w 589"/>
                  <a:gd name="T19" fmla="*/ 555 h 613"/>
                  <a:gd name="T20" fmla="*/ 511 w 589"/>
                  <a:gd name="T21" fmla="*/ 494 h 613"/>
                  <a:gd name="T22" fmla="*/ 519 w 589"/>
                  <a:gd name="T23" fmla="*/ 475 h 613"/>
                  <a:gd name="T24" fmla="*/ 519 w 589"/>
                  <a:gd name="T25" fmla="*/ 387 h 613"/>
                  <a:gd name="T26" fmla="*/ 553 w 589"/>
                  <a:gd name="T27" fmla="*/ 387 h 613"/>
                  <a:gd name="T28" fmla="*/ 581 w 589"/>
                  <a:gd name="T29" fmla="*/ 365 h 613"/>
                  <a:gd name="T30" fmla="*/ 589 w 589"/>
                  <a:gd name="T31" fmla="*/ 295 h 613"/>
                  <a:gd name="T32" fmla="*/ 295 w 589"/>
                  <a:gd name="T33" fmla="*/ 0 h 613"/>
                  <a:gd name="T34" fmla="*/ 419 w 589"/>
                  <a:gd name="T35" fmla="*/ 284 h 613"/>
                  <a:gd name="T36" fmla="*/ 380 w 589"/>
                  <a:gd name="T37" fmla="*/ 284 h 613"/>
                  <a:gd name="T38" fmla="*/ 342 w 589"/>
                  <a:gd name="T39" fmla="*/ 349 h 613"/>
                  <a:gd name="T40" fmla="*/ 342 w 589"/>
                  <a:gd name="T41" fmla="*/ 359 h 613"/>
                  <a:gd name="T42" fmla="*/ 323 w 589"/>
                  <a:gd name="T43" fmla="*/ 394 h 613"/>
                  <a:gd name="T44" fmla="*/ 323 w 589"/>
                  <a:gd name="T45" fmla="*/ 434 h 613"/>
                  <a:gd name="T46" fmla="*/ 302 w 589"/>
                  <a:gd name="T47" fmla="*/ 455 h 613"/>
                  <a:gd name="T48" fmla="*/ 234 w 589"/>
                  <a:gd name="T49" fmla="*/ 455 h 613"/>
                  <a:gd name="T50" fmla="*/ 213 w 589"/>
                  <a:gd name="T51" fmla="*/ 434 h 613"/>
                  <a:gd name="T52" fmla="*/ 213 w 589"/>
                  <a:gd name="T53" fmla="*/ 394 h 613"/>
                  <a:gd name="T54" fmla="*/ 194 w 589"/>
                  <a:gd name="T55" fmla="*/ 359 h 613"/>
                  <a:gd name="T56" fmla="*/ 194 w 589"/>
                  <a:gd name="T57" fmla="*/ 349 h 613"/>
                  <a:gd name="T58" fmla="*/ 156 w 589"/>
                  <a:gd name="T59" fmla="*/ 284 h 613"/>
                  <a:gd name="T60" fmla="*/ 117 w 589"/>
                  <a:gd name="T61" fmla="*/ 284 h 613"/>
                  <a:gd name="T62" fmla="*/ 96 w 589"/>
                  <a:gd name="T63" fmla="*/ 263 h 613"/>
                  <a:gd name="T64" fmla="*/ 117 w 589"/>
                  <a:gd name="T65" fmla="*/ 242 h 613"/>
                  <a:gd name="T66" fmla="*/ 156 w 589"/>
                  <a:gd name="T67" fmla="*/ 242 h 613"/>
                  <a:gd name="T68" fmla="*/ 174 w 589"/>
                  <a:gd name="T69" fmla="*/ 199 h 613"/>
                  <a:gd name="T70" fmla="*/ 147 w 589"/>
                  <a:gd name="T71" fmla="*/ 171 h 613"/>
                  <a:gd name="T72" fmla="*/ 147 w 589"/>
                  <a:gd name="T73" fmla="*/ 142 h 613"/>
                  <a:gd name="T74" fmla="*/ 176 w 589"/>
                  <a:gd name="T75" fmla="*/ 142 h 613"/>
                  <a:gd name="T76" fmla="*/ 204 w 589"/>
                  <a:gd name="T77" fmla="*/ 170 h 613"/>
                  <a:gd name="T78" fmla="*/ 247 w 589"/>
                  <a:gd name="T79" fmla="*/ 152 h 613"/>
                  <a:gd name="T80" fmla="*/ 247 w 589"/>
                  <a:gd name="T81" fmla="*/ 112 h 613"/>
                  <a:gd name="T82" fmla="*/ 268 w 589"/>
                  <a:gd name="T83" fmla="*/ 92 h 613"/>
                  <a:gd name="T84" fmla="*/ 289 w 589"/>
                  <a:gd name="T85" fmla="*/ 112 h 613"/>
                  <a:gd name="T86" fmla="*/ 289 w 589"/>
                  <a:gd name="T87" fmla="*/ 152 h 613"/>
                  <a:gd name="T88" fmla="*/ 332 w 589"/>
                  <a:gd name="T89" fmla="*/ 170 h 613"/>
                  <a:gd name="T90" fmla="*/ 360 w 589"/>
                  <a:gd name="T91" fmla="*/ 142 h 613"/>
                  <a:gd name="T92" fmla="*/ 389 w 589"/>
                  <a:gd name="T93" fmla="*/ 142 h 613"/>
                  <a:gd name="T94" fmla="*/ 389 w 589"/>
                  <a:gd name="T95" fmla="*/ 171 h 613"/>
                  <a:gd name="T96" fmla="*/ 362 w 589"/>
                  <a:gd name="T97" fmla="*/ 199 h 613"/>
                  <a:gd name="T98" fmla="*/ 380 w 589"/>
                  <a:gd name="T99" fmla="*/ 242 h 613"/>
                  <a:gd name="T100" fmla="*/ 419 w 589"/>
                  <a:gd name="T101" fmla="*/ 242 h 613"/>
                  <a:gd name="T102" fmla="*/ 440 w 589"/>
                  <a:gd name="T103" fmla="*/ 263 h 613"/>
                  <a:gd name="T104" fmla="*/ 419 w 589"/>
                  <a:gd name="T105" fmla="*/ 284 h 613"/>
                  <a:gd name="T106" fmla="*/ 340 w 589"/>
                  <a:gd name="T107" fmla="*/ 263 h 613"/>
                  <a:gd name="T108" fmla="*/ 301 w 589"/>
                  <a:gd name="T109" fmla="*/ 327 h 613"/>
                  <a:gd name="T110" fmla="*/ 301 w 589"/>
                  <a:gd name="T111" fmla="*/ 359 h 613"/>
                  <a:gd name="T112" fmla="*/ 235 w 589"/>
                  <a:gd name="T113" fmla="*/ 359 h 613"/>
                  <a:gd name="T114" fmla="*/ 235 w 589"/>
                  <a:gd name="T115" fmla="*/ 327 h 613"/>
                  <a:gd name="T116" fmla="*/ 196 w 589"/>
                  <a:gd name="T117" fmla="*/ 263 h 613"/>
                  <a:gd name="T118" fmla="*/ 268 w 589"/>
                  <a:gd name="T119" fmla="*/ 191 h 613"/>
                  <a:gd name="T120" fmla="*/ 340 w 589"/>
                  <a:gd name="T121" fmla="*/ 263 h 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89" h="613">
                    <a:moveTo>
                      <a:pt x="295" y="0"/>
                    </a:moveTo>
                    <a:lnTo>
                      <a:pt x="295" y="0"/>
                    </a:lnTo>
                    <a:cubicBezTo>
                      <a:pt x="132" y="0"/>
                      <a:pt x="0" y="132"/>
                      <a:pt x="0" y="295"/>
                    </a:cubicBezTo>
                    <a:cubicBezTo>
                      <a:pt x="0" y="398"/>
                      <a:pt x="53" y="491"/>
                      <a:pt x="139" y="545"/>
                    </a:cubicBezTo>
                    <a:lnTo>
                      <a:pt x="125" y="571"/>
                    </a:lnTo>
                    <a:cubicBezTo>
                      <a:pt x="120" y="580"/>
                      <a:pt x="120" y="591"/>
                      <a:pt x="125" y="599"/>
                    </a:cubicBezTo>
                    <a:cubicBezTo>
                      <a:pt x="130" y="608"/>
                      <a:pt x="139" y="613"/>
                      <a:pt x="149" y="613"/>
                    </a:cubicBezTo>
                    <a:lnTo>
                      <a:pt x="383" y="613"/>
                    </a:lnTo>
                    <a:cubicBezTo>
                      <a:pt x="393" y="613"/>
                      <a:pt x="403" y="608"/>
                      <a:pt x="408" y="599"/>
                    </a:cubicBezTo>
                    <a:lnTo>
                      <a:pt x="432" y="555"/>
                    </a:lnTo>
                    <a:cubicBezTo>
                      <a:pt x="462" y="540"/>
                      <a:pt x="488" y="519"/>
                      <a:pt x="511" y="494"/>
                    </a:cubicBezTo>
                    <a:cubicBezTo>
                      <a:pt x="516" y="489"/>
                      <a:pt x="519" y="482"/>
                      <a:pt x="519" y="475"/>
                    </a:cubicBezTo>
                    <a:lnTo>
                      <a:pt x="519" y="387"/>
                    </a:lnTo>
                    <a:lnTo>
                      <a:pt x="553" y="387"/>
                    </a:lnTo>
                    <a:cubicBezTo>
                      <a:pt x="566" y="387"/>
                      <a:pt x="578" y="378"/>
                      <a:pt x="581" y="365"/>
                    </a:cubicBezTo>
                    <a:cubicBezTo>
                      <a:pt x="587" y="342"/>
                      <a:pt x="589" y="318"/>
                      <a:pt x="589" y="295"/>
                    </a:cubicBezTo>
                    <a:cubicBezTo>
                      <a:pt x="589" y="132"/>
                      <a:pt x="457" y="0"/>
                      <a:pt x="295" y="0"/>
                    </a:cubicBezTo>
                    <a:close/>
                    <a:moveTo>
                      <a:pt x="419" y="284"/>
                    </a:moveTo>
                    <a:lnTo>
                      <a:pt x="380" y="284"/>
                    </a:lnTo>
                    <a:cubicBezTo>
                      <a:pt x="375" y="310"/>
                      <a:pt x="362" y="333"/>
                      <a:pt x="342" y="349"/>
                    </a:cubicBezTo>
                    <a:lnTo>
                      <a:pt x="342" y="359"/>
                    </a:lnTo>
                    <a:cubicBezTo>
                      <a:pt x="342" y="374"/>
                      <a:pt x="334" y="387"/>
                      <a:pt x="323" y="394"/>
                    </a:cubicBezTo>
                    <a:lnTo>
                      <a:pt x="323" y="434"/>
                    </a:lnTo>
                    <a:cubicBezTo>
                      <a:pt x="323" y="446"/>
                      <a:pt x="313" y="455"/>
                      <a:pt x="302" y="455"/>
                    </a:cubicBezTo>
                    <a:lnTo>
                      <a:pt x="234" y="455"/>
                    </a:lnTo>
                    <a:cubicBezTo>
                      <a:pt x="223" y="455"/>
                      <a:pt x="213" y="446"/>
                      <a:pt x="213" y="434"/>
                    </a:cubicBezTo>
                    <a:lnTo>
                      <a:pt x="213" y="394"/>
                    </a:lnTo>
                    <a:cubicBezTo>
                      <a:pt x="202" y="387"/>
                      <a:pt x="194" y="374"/>
                      <a:pt x="194" y="359"/>
                    </a:cubicBezTo>
                    <a:lnTo>
                      <a:pt x="194" y="349"/>
                    </a:lnTo>
                    <a:cubicBezTo>
                      <a:pt x="174" y="333"/>
                      <a:pt x="161" y="310"/>
                      <a:pt x="156" y="284"/>
                    </a:cubicBezTo>
                    <a:lnTo>
                      <a:pt x="117" y="284"/>
                    </a:lnTo>
                    <a:cubicBezTo>
                      <a:pt x="106" y="284"/>
                      <a:pt x="96" y="275"/>
                      <a:pt x="96" y="263"/>
                    </a:cubicBezTo>
                    <a:cubicBezTo>
                      <a:pt x="96" y="252"/>
                      <a:pt x="106" y="242"/>
                      <a:pt x="117" y="242"/>
                    </a:cubicBezTo>
                    <a:lnTo>
                      <a:pt x="156" y="242"/>
                    </a:lnTo>
                    <a:cubicBezTo>
                      <a:pt x="159" y="226"/>
                      <a:pt x="166" y="212"/>
                      <a:pt x="174" y="199"/>
                    </a:cubicBezTo>
                    <a:lnTo>
                      <a:pt x="147" y="171"/>
                    </a:lnTo>
                    <a:cubicBezTo>
                      <a:pt x="139" y="163"/>
                      <a:pt x="139" y="150"/>
                      <a:pt x="147" y="142"/>
                    </a:cubicBezTo>
                    <a:cubicBezTo>
                      <a:pt x="155" y="134"/>
                      <a:pt x="168" y="134"/>
                      <a:pt x="176" y="142"/>
                    </a:cubicBezTo>
                    <a:lnTo>
                      <a:pt x="204" y="170"/>
                    </a:lnTo>
                    <a:cubicBezTo>
                      <a:pt x="217" y="161"/>
                      <a:pt x="231" y="155"/>
                      <a:pt x="247" y="152"/>
                    </a:cubicBezTo>
                    <a:lnTo>
                      <a:pt x="247" y="112"/>
                    </a:lnTo>
                    <a:cubicBezTo>
                      <a:pt x="247" y="101"/>
                      <a:pt x="257" y="92"/>
                      <a:pt x="268" y="92"/>
                    </a:cubicBezTo>
                    <a:cubicBezTo>
                      <a:pt x="280" y="92"/>
                      <a:pt x="289" y="101"/>
                      <a:pt x="289" y="112"/>
                    </a:cubicBezTo>
                    <a:lnTo>
                      <a:pt x="289" y="152"/>
                    </a:lnTo>
                    <a:cubicBezTo>
                      <a:pt x="305" y="155"/>
                      <a:pt x="319" y="161"/>
                      <a:pt x="332" y="170"/>
                    </a:cubicBezTo>
                    <a:lnTo>
                      <a:pt x="360" y="142"/>
                    </a:lnTo>
                    <a:cubicBezTo>
                      <a:pt x="368" y="134"/>
                      <a:pt x="381" y="134"/>
                      <a:pt x="389" y="142"/>
                    </a:cubicBezTo>
                    <a:cubicBezTo>
                      <a:pt x="398" y="150"/>
                      <a:pt x="398" y="163"/>
                      <a:pt x="389" y="171"/>
                    </a:cubicBezTo>
                    <a:lnTo>
                      <a:pt x="362" y="199"/>
                    </a:lnTo>
                    <a:cubicBezTo>
                      <a:pt x="371" y="212"/>
                      <a:pt x="377" y="226"/>
                      <a:pt x="380" y="242"/>
                    </a:cubicBezTo>
                    <a:lnTo>
                      <a:pt x="419" y="242"/>
                    </a:lnTo>
                    <a:cubicBezTo>
                      <a:pt x="430" y="242"/>
                      <a:pt x="440" y="252"/>
                      <a:pt x="440" y="263"/>
                    </a:cubicBezTo>
                    <a:cubicBezTo>
                      <a:pt x="440" y="275"/>
                      <a:pt x="430" y="284"/>
                      <a:pt x="419" y="284"/>
                    </a:cubicBezTo>
                    <a:close/>
                    <a:moveTo>
                      <a:pt x="340" y="263"/>
                    </a:moveTo>
                    <a:cubicBezTo>
                      <a:pt x="340" y="291"/>
                      <a:pt x="324" y="316"/>
                      <a:pt x="301" y="327"/>
                    </a:cubicBezTo>
                    <a:lnTo>
                      <a:pt x="301" y="359"/>
                    </a:lnTo>
                    <a:lnTo>
                      <a:pt x="235" y="359"/>
                    </a:lnTo>
                    <a:lnTo>
                      <a:pt x="235" y="327"/>
                    </a:lnTo>
                    <a:cubicBezTo>
                      <a:pt x="212" y="316"/>
                      <a:pt x="196" y="291"/>
                      <a:pt x="196" y="263"/>
                    </a:cubicBezTo>
                    <a:cubicBezTo>
                      <a:pt x="196" y="224"/>
                      <a:pt x="228" y="191"/>
                      <a:pt x="268" y="191"/>
                    </a:cubicBezTo>
                    <a:cubicBezTo>
                      <a:pt x="308" y="191"/>
                      <a:pt x="340" y="224"/>
                      <a:pt x="340" y="26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</a:pPr>
                <a:endParaRPr lang="zh-CN" altLang="en-US" sz="1463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6" name="混煤标准检查及方案优化">
            <a:hlinkClick r:id="" action="ppaction://media"/>
            <a:extLst>
              <a:ext uri="{FF2B5EF4-FFF2-40B4-BE49-F238E27FC236}">
                <a16:creationId xmlns:a16="http://schemas.microsoft.com/office/drawing/2014/main" id="{545C1EE1-50DD-4408-8A84-B818AE7658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3367" y="1699469"/>
            <a:ext cx="7679266" cy="430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9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3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B695499-DC05-4F3D-A8D9-44914EC13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  <a:pPr/>
              <a:t>23</a:t>
            </a:fld>
            <a:endParaRPr lang="zh-CN" altLang="en-US"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043F14A-E290-4E72-929A-99AF4E8829FE}"/>
              </a:ext>
            </a:extLst>
          </p:cNvPr>
          <p:cNvGrpSpPr/>
          <p:nvPr/>
        </p:nvGrpSpPr>
        <p:grpSpPr>
          <a:xfrm>
            <a:off x="1214642" y="1625370"/>
            <a:ext cx="7029384" cy="3963240"/>
            <a:chOff x="1214642" y="1625370"/>
            <a:chExt cx="7029384" cy="3963240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057FA775-1DDB-43B7-9BE5-D06AD7A3EB2C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1641332" y="4606115"/>
              <a:ext cx="5468198" cy="10269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8098F75B-4283-458A-8141-A1FC8F387B77}"/>
                </a:ext>
              </a:extLst>
            </p:cNvPr>
            <p:cNvCxnSpPr>
              <a:cxnSpLocks/>
            </p:cNvCxnSpPr>
            <p:nvPr/>
          </p:nvCxnSpPr>
          <p:spPr>
            <a:xfrm>
              <a:off x="1642738" y="2431039"/>
              <a:ext cx="5443855" cy="969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1AA0944F-7A25-4683-9A94-D7725FD913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86593" y="2440732"/>
              <a:ext cx="1157433" cy="2175696"/>
            </a:xfrm>
            <a:custGeom>
              <a:avLst/>
              <a:gdLst>
                <a:gd name="connsiteX0" fmla="*/ 0 w 2412000"/>
                <a:gd name="connsiteY0" fmla="*/ 1206000 h 2412000"/>
                <a:gd name="connsiteX1" fmla="*/ 1206000 w 2412000"/>
                <a:gd name="connsiteY1" fmla="*/ 0 h 2412000"/>
                <a:gd name="connsiteX2" fmla="*/ 2412000 w 2412000"/>
                <a:gd name="connsiteY2" fmla="*/ 1206000 h 2412000"/>
                <a:gd name="connsiteX3" fmla="*/ 1206000 w 2412000"/>
                <a:gd name="connsiteY3" fmla="*/ 2412000 h 2412000"/>
                <a:gd name="connsiteX4" fmla="*/ 0 w 2412000"/>
                <a:gd name="connsiteY4" fmla="*/ 1206000 h 2412000"/>
                <a:gd name="connsiteX0" fmla="*/ 0 w 2412000"/>
                <a:gd name="connsiteY0" fmla="*/ 1206000 h 2412000"/>
                <a:gd name="connsiteX1" fmla="*/ 1206000 w 2412000"/>
                <a:gd name="connsiteY1" fmla="*/ 0 h 2412000"/>
                <a:gd name="connsiteX2" fmla="*/ 2412000 w 2412000"/>
                <a:gd name="connsiteY2" fmla="*/ 1206000 h 2412000"/>
                <a:gd name="connsiteX3" fmla="*/ 1206000 w 2412000"/>
                <a:gd name="connsiteY3" fmla="*/ 2412000 h 2412000"/>
                <a:gd name="connsiteX4" fmla="*/ 91440 w 2412000"/>
                <a:gd name="connsiteY4" fmla="*/ 1297440 h 2412000"/>
                <a:gd name="connsiteX0" fmla="*/ 0 w 2412000"/>
                <a:gd name="connsiteY0" fmla="*/ 1206000 h 2590271"/>
                <a:gd name="connsiteX1" fmla="*/ 1206000 w 2412000"/>
                <a:gd name="connsiteY1" fmla="*/ 0 h 2590271"/>
                <a:gd name="connsiteX2" fmla="*/ 2412000 w 2412000"/>
                <a:gd name="connsiteY2" fmla="*/ 1206000 h 2590271"/>
                <a:gd name="connsiteX3" fmla="*/ 1206000 w 2412000"/>
                <a:gd name="connsiteY3" fmla="*/ 2412000 h 2590271"/>
                <a:gd name="connsiteX4" fmla="*/ 1234440 w 2412000"/>
                <a:gd name="connsiteY4" fmla="*/ 2211840 h 2590271"/>
                <a:gd name="connsiteX0" fmla="*/ 57864 w 1314164"/>
                <a:gd name="connsiteY0" fmla="*/ 349473 h 2927544"/>
                <a:gd name="connsiteX1" fmla="*/ 108164 w 1314164"/>
                <a:gd name="connsiteY1" fmla="*/ 337273 h 2927544"/>
                <a:gd name="connsiteX2" fmla="*/ 1314164 w 1314164"/>
                <a:gd name="connsiteY2" fmla="*/ 1543273 h 2927544"/>
                <a:gd name="connsiteX3" fmla="*/ 108164 w 1314164"/>
                <a:gd name="connsiteY3" fmla="*/ 2749273 h 2927544"/>
                <a:gd name="connsiteX4" fmla="*/ 136604 w 1314164"/>
                <a:gd name="connsiteY4" fmla="*/ 2549113 h 2927544"/>
                <a:gd name="connsiteX0" fmla="*/ 51066 w 1307366"/>
                <a:gd name="connsiteY0" fmla="*/ 0 h 2578071"/>
                <a:gd name="connsiteX1" fmla="*/ 1307366 w 1307366"/>
                <a:gd name="connsiteY1" fmla="*/ 1193800 h 2578071"/>
                <a:gd name="connsiteX2" fmla="*/ 101366 w 1307366"/>
                <a:gd name="connsiteY2" fmla="*/ 2399800 h 2578071"/>
                <a:gd name="connsiteX3" fmla="*/ 129806 w 1307366"/>
                <a:gd name="connsiteY3" fmla="*/ 2199640 h 2578071"/>
                <a:gd name="connsiteX0" fmla="*/ 67354 w 1323654"/>
                <a:gd name="connsiteY0" fmla="*/ 0 h 2708090"/>
                <a:gd name="connsiteX1" fmla="*/ 1323654 w 1323654"/>
                <a:gd name="connsiteY1" fmla="*/ 1193800 h 2708090"/>
                <a:gd name="connsiteX2" fmla="*/ 117654 w 1323654"/>
                <a:gd name="connsiteY2" fmla="*/ 2399800 h 2708090"/>
                <a:gd name="connsiteX3" fmla="*/ 107994 w 1323654"/>
                <a:gd name="connsiteY3" fmla="*/ 2402840 h 2708090"/>
                <a:gd name="connsiteX0" fmla="*/ 0 w 1256300"/>
                <a:gd name="connsiteY0" fmla="*/ 0 h 2399800"/>
                <a:gd name="connsiteX1" fmla="*/ 1256300 w 1256300"/>
                <a:gd name="connsiteY1" fmla="*/ 1193800 h 2399800"/>
                <a:gd name="connsiteX2" fmla="*/ 50300 w 1256300"/>
                <a:gd name="connsiteY2" fmla="*/ 2399800 h 2399800"/>
                <a:gd name="connsiteX0" fmla="*/ 0 w 1256300"/>
                <a:gd name="connsiteY0" fmla="*/ 0 h 2399800"/>
                <a:gd name="connsiteX1" fmla="*/ 1256300 w 1256300"/>
                <a:gd name="connsiteY1" fmla="*/ 1193800 h 2399800"/>
                <a:gd name="connsiteX2" fmla="*/ 50300 w 1256300"/>
                <a:gd name="connsiteY2" fmla="*/ 2399800 h 2399800"/>
                <a:gd name="connsiteX0" fmla="*/ 0 w 1256300"/>
                <a:gd name="connsiteY0" fmla="*/ 0 h 2426818"/>
                <a:gd name="connsiteX1" fmla="*/ 1256300 w 1256300"/>
                <a:gd name="connsiteY1" fmla="*/ 1193800 h 2426818"/>
                <a:gd name="connsiteX2" fmla="*/ 50300 w 1256300"/>
                <a:gd name="connsiteY2" fmla="*/ 2399800 h 2426818"/>
                <a:gd name="connsiteX0" fmla="*/ 0 w 1256300"/>
                <a:gd name="connsiteY0" fmla="*/ 0 h 2426818"/>
                <a:gd name="connsiteX1" fmla="*/ 1256300 w 1256300"/>
                <a:gd name="connsiteY1" fmla="*/ 1193800 h 2426818"/>
                <a:gd name="connsiteX2" fmla="*/ 50300 w 1256300"/>
                <a:gd name="connsiteY2" fmla="*/ 2399800 h 2426818"/>
                <a:gd name="connsiteX0" fmla="*/ 0 w 1257858"/>
                <a:gd name="connsiteY0" fmla="*/ 0 h 2426818"/>
                <a:gd name="connsiteX1" fmla="*/ 1256300 w 1257858"/>
                <a:gd name="connsiteY1" fmla="*/ 1193800 h 2426818"/>
                <a:gd name="connsiteX2" fmla="*/ 50300 w 1257858"/>
                <a:gd name="connsiteY2" fmla="*/ 2399800 h 2426818"/>
                <a:gd name="connsiteX0" fmla="*/ 0 w 1257858"/>
                <a:gd name="connsiteY0" fmla="*/ 0 h 2399800"/>
                <a:gd name="connsiteX1" fmla="*/ 1256300 w 1257858"/>
                <a:gd name="connsiteY1" fmla="*/ 1193800 h 2399800"/>
                <a:gd name="connsiteX2" fmla="*/ 50300 w 1257858"/>
                <a:gd name="connsiteY2" fmla="*/ 2399800 h 2399800"/>
                <a:gd name="connsiteX0" fmla="*/ 0 w 1257858"/>
                <a:gd name="connsiteY0" fmla="*/ 0 h 2399800"/>
                <a:gd name="connsiteX1" fmla="*/ 1256300 w 1257858"/>
                <a:gd name="connsiteY1" fmla="*/ 1193800 h 2399800"/>
                <a:gd name="connsiteX2" fmla="*/ 50300 w 1257858"/>
                <a:gd name="connsiteY2" fmla="*/ 2399800 h 2399800"/>
                <a:gd name="connsiteX0" fmla="*/ 0 w 1256300"/>
                <a:gd name="connsiteY0" fmla="*/ 0 h 2399800"/>
                <a:gd name="connsiteX1" fmla="*/ 1256300 w 1256300"/>
                <a:gd name="connsiteY1" fmla="*/ 1193800 h 2399800"/>
                <a:gd name="connsiteX2" fmla="*/ 50300 w 1256300"/>
                <a:gd name="connsiteY2" fmla="*/ 2399800 h 2399800"/>
                <a:gd name="connsiteX0" fmla="*/ 0 w 1261998"/>
                <a:gd name="connsiteY0" fmla="*/ 17209 h 2417009"/>
                <a:gd name="connsiteX1" fmla="*/ 1256300 w 1261998"/>
                <a:gd name="connsiteY1" fmla="*/ 1211009 h 2417009"/>
                <a:gd name="connsiteX2" fmla="*/ 50300 w 1261998"/>
                <a:gd name="connsiteY2" fmla="*/ 2417009 h 2417009"/>
                <a:gd name="connsiteX0" fmla="*/ 0 w 1257301"/>
                <a:gd name="connsiteY0" fmla="*/ 0 h 2399800"/>
                <a:gd name="connsiteX1" fmla="*/ 1256300 w 1257301"/>
                <a:gd name="connsiteY1" fmla="*/ 1193800 h 2399800"/>
                <a:gd name="connsiteX2" fmla="*/ 50300 w 1257301"/>
                <a:gd name="connsiteY2" fmla="*/ 2399800 h 2399800"/>
                <a:gd name="connsiteX0" fmla="*/ 0 w 1256364"/>
                <a:gd name="connsiteY0" fmla="*/ 0 h 2399800"/>
                <a:gd name="connsiteX1" fmla="*/ 1256300 w 1256364"/>
                <a:gd name="connsiteY1" fmla="*/ 1193800 h 2399800"/>
                <a:gd name="connsiteX2" fmla="*/ 50300 w 1256364"/>
                <a:gd name="connsiteY2" fmla="*/ 2399800 h 2399800"/>
                <a:gd name="connsiteX0" fmla="*/ 0 w 1256364"/>
                <a:gd name="connsiteY0" fmla="*/ 0 h 2399800"/>
                <a:gd name="connsiteX1" fmla="*/ 1256300 w 1256364"/>
                <a:gd name="connsiteY1" fmla="*/ 1193800 h 2399800"/>
                <a:gd name="connsiteX2" fmla="*/ 50300 w 1256364"/>
                <a:gd name="connsiteY2" fmla="*/ 2399800 h 2399800"/>
                <a:gd name="connsiteX0" fmla="*/ 0 w 1256364"/>
                <a:gd name="connsiteY0" fmla="*/ 0 h 2399800"/>
                <a:gd name="connsiteX1" fmla="*/ 1256300 w 1256364"/>
                <a:gd name="connsiteY1" fmla="*/ 1193800 h 2399800"/>
                <a:gd name="connsiteX2" fmla="*/ 50300 w 1256364"/>
                <a:gd name="connsiteY2" fmla="*/ 2399800 h 2399800"/>
                <a:gd name="connsiteX0" fmla="*/ 0 w 1256314"/>
                <a:gd name="connsiteY0" fmla="*/ 0 h 2359160"/>
                <a:gd name="connsiteX1" fmla="*/ 1256300 w 1256314"/>
                <a:gd name="connsiteY1" fmla="*/ 1193800 h 2359160"/>
                <a:gd name="connsiteX2" fmla="*/ 24900 w 1256314"/>
                <a:gd name="connsiteY2" fmla="*/ 2359160 h 2359160"/>
                <a:gd name="connsiteX0" fmla="*/ 0 w 1256413"/>
                <a:gd name="connsiteY0" fmla="*/ 0 h 2359160"/>
                <a:gd name="connsiteX1" fmla="*/ 1256300 w 1256413"/>
                <a:gd name="connsiteY1" fmla="*/ 1193800 h 2359160"/>
                <a:gd name="connsiteX2" fmla="*/ 24900 w 1256413"/>
                <a:gd name="connsiteY2" fmla="*/ 2359160 h 2359160"/>
                <a:gd name="connsiteX0" fmla="*/ 0 w 1256327"/>
                <a:gd name="connsiteY0" fmla="*/ 0 h 2359160"/>
                <a:gd name="connsiteX1" fmla="*/ 1256300 w 1256327"/>
                <a:gd name="connsiteY1" fmla="*/ 1193800 h 2359160"/>
                <a:gd name="connsiteX2" fmla="*/ 24900 w 1256327"/>
                <a:gd name="connsiteY2" fmla="*/ 2359160 h 2359160"/>
                <a:gd name="connsiteX0" fmla="*/ 0 w 1256327"/>
                <a:gd name="connsiteY0" fmla="*/ 0 h 2359160"/>
                <a:gd name="connsiteX1" fmla="*/ 1256300 w 1256327"/>
                <a:gd name="connsiteY1" fmla="*/ 1193800 h 2359160"/>
                <a:gd name="connsiteX2" fmla="*/ 24900 w 1256327"/>
                <a:gd name="connsiteY2" fmla="*/ 2359160 h 2359160"/>
                <a:gd name="connsiteX0" fmla="*/ 0 w 1256327"/>
                <a:gd name="connsiteY0" fmla="*/ 0 h 2359160"/>
                <a:gd name="connsiteX1" fmla="*/ 1256300 w 1256327"/>
                <a:gd name="connsiteY1" fmla="*/ 1193800 h 2359160"/>
                <a:gd name="connsiteX2" fmla="*/ 24900 w 1256327"/>
                <a:gd name="connsiteY2" fmla="*/ 2359160 h 2359160"/>
                <a:gd name="connsiteX0" fmla="*/ 0 w 1256523"/>
                <a:gd name="connsiteY0" fmla="*/ 0 h 2359160"/>
                <a:gd name="connsiteX1" fmla="*/ 1256300 w 1256523"/>
                <a:gd name="connsiteY1" fmla="*/ 1193800 h 2359160"/>
                <a:gd name="connsiteX2" fmla="*/ 24900 w 1256523"/>
                <a:gd name="connsiteY2" fmla="*/ 2359160 h 2359160"/>
                <a:gd name="connsiteX0" fmla="*/ 0 w 1256480"/>
                <a:gd name="connsiteY0" fmla="*/ 0 h 2359160"/>
                <a:gd name="connsiteX1" fmla="*/ 1256300 w 1256480"/>
                <a:gd name="connsiteY1" fmla="*/ 1193800 h 2359160"/>
                <a:gd name="connsiteX2" fmla="*/ 24900 w 1256480"/>
                <a:gd name="connsiteY2" fmla="*/ 2359160 h 2359160"/>
                <a:gd name="connsiteX0" fmla="*/ 0 w 1256488"/>
                <a:gd name="connsiteY0" fmla="*/ 0 h 2359213"/>
                <a:gd name="connsiteX1" fmla="*/ 1256300 w 1256488"/>
                <a:gd name="connsiteY1" fmla="*/ 1193800 h 2359213"/>
                <a:gd name="connsiteX2" fmla="*/ 24900 w 1256488"/>
                <a:gd name="connsiteY2" fmla="*/ 2359160 h 2359213"/>
                <a:gd name="connsiteX0" fmla="*/ 0 w 1256931"/>
                <a:gd name="connsiteY0" fmla="*/ 0 h 2359213"/>
                <a:gd name="connsiteX1" fmla="*/ 1256300 w 1256931"/>
                <a:gd name="connsiteY1" fmla="*/ 1193800 h 2359213"/>
                <a:gd name="connsiteX2" fmla="*/ 24900 w 1256931"/>
                <a:gd name="connsiteY2" fmla="*/ 2359160 h 2359213"/>
                <a:gd name="connsiteX0" fmla="*/ 0 w 1256786"/>
                <a:gd name="connsiteY0" fmla="*/ 0 h 2359213"/>
                <a:gd name="connsiteX1" fmla="*/ 1256300 w 1256786"/>
                <a:gd name="connsiteY1" fmla="*/ 1193800 h 2359213"/>
                <a:gd name="connsiteX2" fmla="*/ 24900 w 1256786"/>
                <a:gd name="connsiteY2" fmla="*/ 2359160 h 2359213"/>
                <a:gd name="connsiteX0" fmla="*/ 0 w 1256488"/>
                <a:gd name="connsiteY0" fmla="*/ 0 h 2359222"/>
                <a:gd name="connsiteX1" fmla="*/ 1256300 w 1256488"/>
                <a:gd name="connsiteY1" fmla="*/ 1193800 h 2359222"/>
                <a:gd name="connsiteX2" fmla="*/ 24900 w 1256488"/>
                <a:gd name="connsiteY2" fmla="*/ 2359160 h 2359222"/>
                <a:gd name="connsiteX0" fmla="*/ 0 w 1256488"/>
                <a:gd name="connsiteY0" fmla="*/ 0 h 2359207"/>
                <a:gd name="connsiteX1" fmla="*/ 1256300 w 1256488"/>
                <a:gd name="connsiteY1" fmla="*/ 1193800 h 2359207"/>
                <a:gd name="connsiteX2" fmla="*/ 24900 w 1256488"/>
                <a:gd name="connsiteY2" fmla="*/ 2359160 h 235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6488" h="2359207">
                  <a:moveTo>
                    <a:pt x="0" y="0"/>
                  </a:moveTo>
                  <a:cubicBezTo>
                    <a:pt x="464929" y="7408"/>
                    <a:pt x="1241433" y="325643"/>
                    <a:pt x="1256300" y="1193800"/>
                  </a:cubicBezTo>
                  <a:cubicBezTo>
                    <a:pt x="1271167" y="2061957"/>
                    <a:pt x="401500" y="2363560"/>
                    <a:pt x="24900" y="2359160"/>
                  </a:cubicBezTo>
                </a:path>
              </a:pathLst>
            </a:custGeom>
            <a:no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79982457-6CE6-4D25-8573-F300D48CB6F3}"/>
                </a:ext>
              </a:extLst>
            </p:cNvPr>
            <p:cNvGrpSpPr/>
            <p:nvPr/>
          </p:nvGrpSpPr>
          <p:grpSpPr>
            <a:xfrm>
              <a:off x="1214642" y="3915832"/>
              <a:ext cx="2387505" cy="1512244"/>
              <a:chOff x="1652682" y="3922863"/>
              <a:chExt cx="3060194" cy="1861082"/>
            </a:xfrm>
          </p:grpSpPr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43CB027C-64C9-4C31-907E-713308ED0093}"/>
                  </a:ext>
                </a:extLst>
              </p:cNvPr>
              <p:cNvSpPr/>
              <p:nvPr/>
            </p:nvSpPr>
            <p:spPr>
              <a:xfrm>
                <a:off x="1652682" y="3922863"/>
                <a:ext cx="3060194" cy="464763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solidFill>
                      <a:srgbClr val="FF0000"/>
                    </a:solidFill>
                    <a:ea typeface="宋体" panose="02010600030101010101" pitchFamily="2" charset="-122"/>
                    <a:cs typeface="+mn-ea"/>
                    <a:sym typeface="+mn-lt"/>
                  </a:rPr>
                  <a:t>成本分析及方案对比</a:t>
                </a: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89945DBA-3B29-48DA-9328-4F8311684906}"/>
                  </a:ext>
                </a:extLst>
              </p:cNvPr>
              <p:cNvSpPr/>
              <p:nvPr/>
            </p:nvSpPr>
            <p:spPr>
              <a:xfrm>
                <a:off x="2272378" y="4911270"/>
                <a:ext cx="1800000" cy="872675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en-US" altLang="zh-CN" sz="1625" dirty="0">
                    <a:solidFill>
                      <a:srgbClr val="FF0000"/>
                    </a:solidFill>
                    <a:cs typeface="+mn-ea"/>
                    <a:sym typeface="+mn-lt"/>
                  </a:rPr>
                  <a:t>5</a:t>
                </a:r>
                <a:endParaRPr lang="zh-CN" altLang="en-US" sz="1625" dirty="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04F61193-635B-413F-B299-B7303942C30B}"/>
                  </a:ext>
                </a:extLst>
              </p:cNvPr>
              <p:cNvGrpSpPr/>
              <p:nvPr/>
            </p:nvGrpSpPr>
            <p:grpSpPr>
              <a:xfrm>
                <a:off x="3064378" y="4660667"/>
                <a:ext cx="216000" cy="216000"/>
                <a:chOff x="1018737" y="4652049"/>
                <a:chExt cx="216000" cy="216000"/>
              </a:xfrm>
            </p:grpSpPr>
            <p:sp>
              <p:nvSpPr>
                <p:cNvPr id="77" name="任意多边形: 形状 76">
                  <a:extLst>
                    <a:ext uri="{FF2B5EF4-FFF2-40B4-BE49-F238E27FC236}">
                      <a16:creationId xmlns:a16="http://schemas.microsoft.com/office/drawing/2014/main" id="{FBBD30B8-3CAF-48BC-8F06-4F3EC32CCB9F}"/>
                    </a:ext>
                  </a:extLst>
                </p:cNvPr>
                <p:cNvSpPr/>
                <p:nvPr/>
              </p:nvSpPr>
              <p:spPr>
                <a:xfrm>
                  <a:off x="1018737" y="4652049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3" name="任意多边形: 形状 12">
                  <a:extLst>
                    <a:ext uri="{FF2B5EF4-FFF2-40B4-BE49-F238E27FC236}">
                      <a16:creationId xmlns:a16="http://schemas.microsoft.com/office/drawing/2014/main" id="{BDB38FA4-2903-424E-9836-2F60B5C1EBBA}"/>
                    </a:ext>
                  </a:extLst>
                </p:cNvPr>
                <p:cNvSpPr/>
                <p:nvPr/>
              </p:nvSpPr>
              <p:spPr>
                <a:xfrm>
                  <a:off x="1045305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4" name="任意多边形: 形状 13">
                  <a:extLst>
                    <a:ext uri="{FF2B5EF4-FFF2-40B4-BE49-F238E27FC236}">
                      <a16:creationId xmlns:a16="http://schemas.microsoft.com/office/drawing/2014/main" id="{B08D455F-4FC0-4306-AD96-84C130D190E1}"/>
                    </a:ext>
                  </a:extLst>
                </p:cNvPr>
                <p:cNvSpPr/>
                <p:nvPr/>
              </p:nvSpPr>
              <p:spPr>
                <a:xfrm>
                  <a:off x="1071873" y="4705185"/>
                  <a:ext cx="109729" cy="1097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80" name="椭圆 3">
                  <a:extLst>
                    <a:ext uri="{FF2B5EF4-FFF2-40B4-BE49-F238E27FC236}">
                      <a16:creationId xmlns:a16="http://schemas.microsoft.com/office/drawing/2014/main" id="{C7CA4883-C049-4541-BEF0-14803476A65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2"/>
                  <a:ext cx="56593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4A31C0E0-BA3C-4C94-9FB2-3FAA89482683}"/>
                </a:ext>
              </a:extLst>
            </p:cNvPr>
            <p:cNvGrpSpPr/>
            <p:nvPr/>
          </p:nvGrpSpPr>
          <p:grpSpPr>
            <a:xfrm>
              <a:off x="3738264" y="3906144"/>
              <a:ext cx="2468974" cy="1245504"/>
              <a:chOff x="4097295" y="4005938"/>
              <a:chExt cx="2680275" cy="1364696"/>
            </a:xfrm>
          </p:grpSpPr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12624816-FB6D-4AE6-955B-EED221E1B2A0}"/>
                  </a:ext>
                </a:extLst>
              </p:cNvPr>
              <p:cNvSpPr/>
              <p:nvPr/>
            </p:nvSpPr>
            <p:spPr>
              <a:xfrm>
                <a:off x="5078570" y="5019932"/>
                <a:ext cx="604537" cy="350702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1625" dirty="0">
                    <a:cs typeface="+mn-ea"/>
                    <a:sym typeface="+mn-lt"/>
                  </a:rPr>
                  <a:t>4</a:t>
                </a:r>
                <a:endParaRPr lang="zh-CN" altLang="en-US" sz="1625" dirty="0">
                  <a:cs typeface="+mn-ea"/>
                  <a:sym typeface="+mn-lt"/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B9989EB5-BF56-4F20-8E58-E91C9465A1A5}"/>
                  </a:ext>
                </a:extLst>
              </p:cNvPr>
              <p:cNvSpPr/>
              <p:nvPr/>
            </p:nvSpPr>
            <p:spPr>
              <a:xfrm>
                <a:off x="4097295" y="4005938"/>
                <a:ext cx="2680275" cy="561671"/>
              </a:xfrm>
              <a:prstGeom prst="rect">
                <a:avLst/>
              </a:prstGeom>
            </p:spPr>
            <p:txBody>
              <a:bodyPr wrap="square">
                <a:normAutofit fontScale="92500"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ea typeface="宋体" panose="02010600030101010101" pitchFamily="2" charset="-122"/>
                    <a:cs typeface="+mn-ea"/>
                    <a:sym typeface="+mn-lt"/>
                  </a:rPr>
                  <a:t>标准检查和方案初始化</a:t>
                </a:r>
                <a:endParaRPr lang="en-US" altLang="zh-CN" b="1" dirty="0">
                  <a:ea typeface="宋体" panose="02010600030101010101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A8223DC2-1055-4F35-BB8E-D27701AAF265}"/>
                  </a:ext>
                </a:extLst>
              </p:cNvPr>
              <p:cNvGrpSpPr/>
              <p:nvPr/>
            </p:nvGrpSpPr>
            <p:grpSpPr>
              <a:xfrm>
                <a:off x="5293168" y="4658646"/>
                <a:ext cx="216000" cy="216000"/>
                <a:chOff x="1018735" y="4652050"/>
                <a:chExt cx="216000" cy="216000"/>
              </a:xfrm>
            </p:grpSpPr>
            <p:sp>
              <p:nvSpPr>
                <p:cNvPr id="95" name="任意多边形: 形状 94">
                  <a:extLst>
                    <a:ext uri="{FF2B5EF4-FFF2-40B4-BE49-F238E27FC236}">
                      <a16:creationId xmlns:a16="http://schemas.microsoft.com/office/drawing/2014/main" id="{3AFFE81C-7937-452D-97C5-ED6CDDB3130F}"/>
                    </a:ext>
                  </a:extLst>
                </p:cNvPr>
                <p:cNvSpPr/>
                <p:nvPr/>
              </p:nvSpPr>
              <p:spPr>
                <a:xfrm>
                  <a:off x="1018735" y="4652050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任意多边形: 形状 95">
                  <a:extLst>
                    <a:ext uri="{FF2B5EF4-FFF2-40B4-BE49-F238E27FC236}">
                      <a16:creationId xmlns:a16="http://schemas.microsoft.com/office/drawing/2014/main" id="{54A7D174-CBE8-4344-AB0A-2ECEF7EBD334}"/>
                    </a:ext>
                  </a:extLst>
                </p:cNvPr>
                <p:cNvSpPr/>
                <p:nvPr/>
              </p:nvSpPr>
              <p:spPr>
                <a:xfrm>
                  <a:off x="1045304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97" name="任意多边形: 形状 96">
                  <a:extLst>
                    <a:ext uri="{FF2B5EF4-FFF2-40B4-BE49-F238E27FC236}">
                      <a16:creationId xmlns:a16="http://schemas.microsoft.com/office/drawing/2014/main" id="{70D485C9-FE1A-4754-830F-1D107551B300}"/>
                    </a:ext>
                  </a:extLst>
                </p:cNvPr>
                <p:cNvSpPr/>
                <p:nvPr/>
              </p:nvSpPr>
              <p:spPr>
                <a:xfrm>
                  <a:off x="1071874" y="4705185"/>
                  <a:ext cx="109729" cy="10972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98" name="椭圆 3">
                  <a:extLst>
                    <a:ext uri="{FF2B5EF4-FFF2-40B4-BE49-F238E27FC236}">
                      <a16:creationId xmlns:a16="http://schemas.microsoft.com/office/drawing/2014/main" id="{07B2E290-0C97-4E82-9799-5541F24FF67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3"/>
                  <a:ext cx="56595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2B5CD490-E806-47A8-B795-A3F2FBE19AB0}"/>
                </a:ext>
              </a:extLst>
            </p:cNvPr>
            <p:cNvGrpSpPr/>
            <p:nvPr/>
          </p:nvGrpSpPr>
          <p:grpSpPr>
            <a:xfrm>
              <a:off x="6180941" y="3806018"/>
              <a:ext cx="1671926" cy="1782592"/>
              <a:chOff x="6675098" y="3840020"/>
              <a:chExt cx="1815014" cy="1953180"/>
            </a:xfrm>
          </p:grpSpPr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B45E8D7D-84A9-48F7-8EF2-B9FAD9D16AA5}"/>
                  </a:ext>
                </a:extLst>
              </p:cNvPr>
              <p:cNvSpPr/>
              <p:nvPr/>
            </p:nvSpPr>
            <p:spPr>
              <a:xfrm>
                <a:off x="6675098" y="4920525"/>
                <a:ext cx="1800000" cy="872675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lvl="0" algn="ctr">
                  <a:lnSpc>
                    <a:spcPct val="130000"/>
                  </a:lnSpc>
                  <a:defRPr/>
                </a:pPr>
                <a:r>
                  <a:rPr lang="en-US" altLang="zh-CN" sz="1625" dirty="0">
                    <a:cs typeface="+mn-ea"/>
                    <a:sym typeface="+mn-lt"/>
                  </a:rPr>
                  <a:t>3</a:t>
                </a:r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E95EB7FD-9765-4CB7-94A3-AF5179D40A44}"/>
                  </a:ext>
                </a:extLst>
              </p:cNvPr>
              <p:cNvSpPr/>
              <p:nvPr/>
            </p:nvSpPr>
            <p:spPr>
              <a:xfrm>
                <a:off x="6690112" y="3840020"/>
                <a:ext cx="1800000" cy="672407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ea typeface="宋体" panose="02010600030101010101" pitchFamily="2" charset="-122"/>
                    <a:cs typeface="+mn-ea"/>
                    <a:sym typeface="+mn-lt"/>
                  </a:rPr>
                  <a:t>混煤数据计算</a:t>
                </a:r>
                <a:endParaRPr lang="en-US" altLang="zh-CN" b="1" dirty="0">
                  <a:ea typeface="宋体" panose="02010600030101010101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100" name="组合 99">
                <a:extLst>
                  <a:ext uri="{FF2B5EF4-FFF2-40B4-BE49-F238E27FC236}">
                    <a16:creationId xmlns:a16="http://schemas.microsoft.com/office/drawing/2014/main" id="{4DD5FAFF-FF4C-4F07-B613-6C1606F2A146}"/>
                  </a:ext>
                </a:extLst>
              </p:cNvPr>
              <p:cNvGrpSpPr/>
              <p:nvPr/>
            </p:nvGrpSpPr>
            <p:grpSpPr>
              <a:xfrm>
                <a:off x="7521962" y="4649924"/>
                <a:ext cx="216000" cy="216000"/>
                <a:chOff x="1018737" y="4652049"/>
                <a:chExt cx="216000" cy="216000"/>
              </a:xfrm>
            </p:grpSpPr>
            <p:sp>
              <p:nvSpPr>
                <p:cNvPr id="101" name="任意多边形: 形状 100">
                  <a:extLst>
                    <a:ext uri="{FF2B5EF4-FFF2-40B4-BE49-F238E27FC236}">
                      <a16:creationId xmlns:a16="http://schemas.microsoft.com/office/drawing/2014/main" id="{BD78A128-C875-4575-AD17-7025BEBFC782}"/>
                    </a:ext>
                  </a:extLst>
                </p:cNvPr>
                <p:cNvSpPr/>
                <p:nvPr/>
              </p:nvSpPr>
              <p:spPr>
                <a:xfrm>
                  <a:off x="1018737" y="4652049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任意多边形: 形状 101">
                  <a:extLst>
                    <a:ext uri="{FF2B5EF4-FFF2-40B4-BE49-F238E27FC236}">
                      <a16:creationId xmlns:a16="http://schemas.microsoft.com/office/drawing/2014/main" id="{601D07DF-7D76-4B69-A8D8-65D66EEAA571}"/>
                    </a:ext>
                  </a:extLst>
                </p:cNvPr>
                <p:cNvSpPr/>
                <p:nvPr/>
              </p:nvSpPr>
              <p:spPr>
                <a:xfrm>
                  <a:off x="1045305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03" name="任意多边形: 形状 102">
                  <a:extLst>
                    <a:ext uri="{FF2B5EF4-FFF2-40B4-BE49-F238E27FC236}">
                      <a16:creationId xmlns:a16="http://schemas.microsoft.com/office/drawing/2014/main" id="{BD1511B7-BC47-458B-A5EE-F0F1EC001810}"/>
                    </a:ext>
                  </a:extLst>
                </p:cNvPr>
                <p:cNvSpPr/>
                <p:nvPr/>
              </p:nvSpPr>
              <p:spPr>
                <a:xfrm>
                  <a:off x="1071873" y="4705185"/>
                  <a:ext cx="109729" cy="1097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04" name="椭圆 3">
                  <a:extLst>
                    <a:ext uri="{FF2B5EF4-FFF2-40B4-BE49-F238E27FC236}">
                      <a16:creationId xmlns:a16="http://schemas.microsoft.com/office/drawing/2014/main" id="{B22BCE54-DC86-41F5-A660-662AC957992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2"/>
                  <a:ext cx="56593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557B9C1E-BBA6-4ED2-B94B-2F96A2F95D7E}"/>
                </a:ext>
              </a:extLst>
            </p:cNvPr>
            <p:cNvGrpSpPr/>
            <p:nvPr/>
          </p:nvGrpSpPr>
          <p:grpSpPr>
            <a:xfrm>
              <a:off x="6231479" y="1682354"/>
              <a:ext cx="1658096" cy="1300991"/>
              <a:chOff x="5709084" y="1577074"/>
              <a:chExt cx="1800000" cy="1425492"/>
            </a:xfrm>
          </p:grpSpPr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4948B2C8-8C2C-4C6A-838B-60AC57D069B0}"/>
                  </a:ext>
                </a:extLst>
              </p:cNvPr>
              <p:cNvSpPr/>
              <p:nvPr/>
            </p:nvSpPr>
            <p:spPr>
              <a:xfrm>
                <a:off x="5709084" y="1577074"/>
                <a:ext cx="1800000" cy="550599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ea typeface="宋体" panose="02010600030101010101" pitchFamily="2" charset="-122"/>
                    <a:cs typeface="+mn-ea"/>
                    <a:sym typeface="+mn-lt"/>
                  </a:rPr>
                  <a:t>煤仓数据管理</a:t>
                </a: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6E79BC52-611D-4958-9C23-8E8A9F99DAEE}"/>
                  </a:ext>
                </a:extLst>
              </p:cNvPr>
              <p:cNvSpPr/>
              <p:nvPr/>
            </p:nvSpPr>
            <p:spPr>
              <a:xfrm>
                <a:off x="6323360" y="2596457"/>
                <a:ext cx="516206" cy="406109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/>
                <a:r>
                  <a:rPr lang="en-US" altLang="zh-CN" sz="1625" dirty="0">
                    <a:cs typeface="+mn-ea"/>
                    <a:sym typeface="+mn-lt"/>
                  </a:rPr>
                  <a:t>2</a:t>
                </a:r>
                <a:endParaRPr lang="zh-CN" altLang="en-US" sz="1625" dirty="0">
                  <a:cs typeface="+mn-ea"/>
                  <a:sym typeface="+mn-lt"/>
                </a:endParaRPr>
              </a:p>
            </p:txBody>
          </p:sp>
          <p:grpSp>
            <p:nvGrpSpPr>
              <p:cNvPr id="136" name="组合 135">
                <a:extLst>
                  <a:ext uri="{FF2B5EF4-FFF2-40B4-BE49-F238E27FC236}">
                    <a16:creationId xmlns:a16="http://schemas.microsoft.com/office/drawing/2014/main" id="{1A06DA72-2274-41F1-809E-E8BE59922FAA}"/>
                  </a:ext>
                </a:extLst>
              </p:cNvPr>
              <p:cNvGrpSpPr/>
              <p:nvPr/>
            </p:nvGrpSpPr>
            <p:grpSpPr>
              <a:xfrm>
                <a:off x="6501084" y="2276763"/>
                <a:ext cx="216000" cy="216000"/>
                <a:chOff x="1018737" y="4652049"/>
                <a:chExt cx="216000" cy="216000"/>
              </a:xfrm>
            </p:grpSpPr>
            <p:sp>
              <p:nvSpPr>
                <p:cNvPr id="137" name="任意多边形: 形状 136">
                  <a:extLst>
                    <a:ext uri="{FF2B5EF4-FFF2-40B4-BE49-F238E27FC236}">
                      <a16:creationId xmlns:a16="http://schemas.microsoft.com/office/drawing/2014/main" id="{CB18EB88-5B67-448A-BEA1-6ABB5D7D5947}"/>
                    </a:ext>
                  </a:extLst>
                </p:cNvPr>
                <p:cNvSpPr/>
                <p:nvPr/>
              </p:nvSpPr>
              <p:spPr>
                <a:xfrm>
                  <a:off x="1018737" y="4652049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任意多边形: 形状 137">
                  <a:extLst>
                    <a:ext uri="{FF2B5EF4-FFF2-40B4-BE49-F238E27FC236}">
                      <a16:creationId xmlns:a16="http://schemas.microsoft.com/office/drawing/2014/main" id="{2ABAD1D5-3DAE-4AC6-AC3B-91F79240B1D4}"/>
                    </a:ext>
                  </a:extLst>
                </p:cNvPr>
                <p:cNvSpPr/>
                <p:nvPr/>
              </p:nvSpPr>
              <p:spPr>
                <a:xfrm>
                  <a:off x="1045305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39" name="任意多边形: 形状 138">
                  <a:extLst>
                    <a:ext uri="{FF2B5EF4-FFF2-40B4-BE49-F238E27FC236}">
                      <a16:creationId xmlns:a16="http://schemas.microsoft.com/office/drawing/2014/main" id="{AD798EAB-3197-4AD3-8730-8777E6EF8979}"/>
                    </a:ext>
                  </a:extLst>
                </p:cNvPr>
                <p:cNvSpPr/>
                <p:nvPr/>
              </p:nvSpPr>
              <p:spPr>
                <a:xfrm>
                  <a:off x="1071873" y="4705185"/>
                  <a:ext cx="109729" cy="1097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40" name="椭圆 3">
                  <a:extLst>
                    <a:ext uri="{FF2B5EF4-FFF2-40B4-BE49-F238E27FC236}">
                      <a16:creationId xmlns:a16="http://schemas.microsoft.com/office/drawing/2014/main" id="{EA412A98-1023-488D-BABA-7D1B758F0A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2"/>
                  <a:ext cx="56593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03F262BD-FE5F-4149-A474-7FC8F8786BF5}"/>
                </a:ext>
              </a:extLst>
            </p:cNvPr>
            <p:cNvGrpSpPr/>
            <p:nvPr/>
          </p:nvGrpSpPr>
          <p:grpSpPr>
            <a:xfrm>
              <a:off x="4091774" y="1625370"/>
              <a:ext cx="1734367" cy="1374472"/>
              <a:chOff x="3529944" y="1526369"/>
              <a:chExt cx="1882797" cy="1506003"/>
            </a:xfrm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FB48B5B-56D4-46BE-98AE-66C645D73E42}"/>
                  </a:ext>
                </a:extLst>
              </p:cNvPr>
              <p:cNvSpPr/>
              <p:nvPr/>
            </p:nvSpPr>
            <p:spPr>
              <a:xfrm>
                <a:off x="4188581" y="2549657"/>
                <a:ext cx="516206" cy="482715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lvl="0" algn="ctr">
                  <a:lnSpc>
                    <a:spcPct val="130000"/>
                  </a:lnSpc>
                  <a:defRPr/>
                </a:pPr>
                <a:r>
                  <a:rPr lang="en-US" altLang="zh-CN" sz="1625" dirty="0">
                    <a:cs typeface="+mn-ea"/>
                    <a:sym typeface="+mn-lt"/>
                  </a:rPr>
                  <a:t>1</a:t>
                </a: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5E03B4E-B1C5-41A7-A49A-60285D524B61}"/>
                  </a:ext>
                </a:extLst>
              </p:cNvPr>
              <p:cNvSpPr/>
              <p:nvPr/>
            </p:nvSpPr>
            <p:spPr>
              <a:xfrm>
                <a:off x="3529944" y="1526369"/>
                <a:ext cx="1882797" cy="584152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ea typeface="宋体" panose="02010600030101010101" pitchFamily="2" charset="-122"/>
                    <a:cs typeface="+mn-ea"/>
                    <a:sym typeface="+mn-lt"/>
                  </a:rPr>
                  <a:t>系统安全</a:t>
                </a:r>
                <a:endParaRPr lang="en-US" altLang="zh-CN" b="1" dirty="0">
                  <a:ea typeface="宋体" panose="02010600030101010101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141" name="组合 140">
                <a:extLst>
                  <a:ext uri="{FF2B5EF4-FFF2-40B4-BE49-F238E27FC236}">
                    <a16:creationId xmlns:a16="http://schemas.microsoft.com/office/drawing/2014/main" id="{7B6EDDE0-B2FF-488E-A820-936B6DE2074E}"/>
                  </a:ext>
                </a:extLst>
              </p:cNvPr>
              <p:cNvGrpSpPr/>
              <p:nvPr/>
            </p:nvGrpSpPr>
            <p:grpSpPr>
              <a:xfrm>
                <a:off x="4363342" y="2276763"/>
                <a:ext cx="216000" cy="216000"/>
                <a:chOff x="1018737" y="4652049"/>
                <a:chExt cx="216000" cy="216000"/>
              </a:xfrm>
            </p:grpSpPr>
            <p:sp>
              <p:nvSpPr>
                <p:cNvPr id="142" name="任意多边形: 形状 141">
                  <a:extLst>
                    <a:ext uri="{FF2B5EF4-FFF2-40B4-BE49-F238E27FC236}">
                      <a16:creationId xmlns:a16="http://schemas.microsoft.com/office/drawing/2014/main" id="{D1AA8EDD-53B1-41FA-AF8A-3C69ADFD5875}"/>
                    </a:ext>
                  </a:extLst>
                </p:cNvPr>
                <p:cNvSpPr/>
                <p:nvPr/>
              </p:nvSpPr>
              <p:spPr>
                <a:xfrm>
                  <a:off x="1018737" y="4652049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43" name="任意多边形: 形状 142">
                  <a:extLst>
                    <a:ext uri="{FF2B5EF4-FFF2-40B4-BE49-F238E27FC236}">
                      <a16:creationId xmlns:a16="http://schemas.microsoft.com/office/drawing/2014/main" id="{8A6DB898-8DDE-4AE0-B9B6-DACC667E5EE0}"/>
                    </a:ext>
                  </a:extLst>
                </p:cNvPr>
                <p:cNvSpPr/>
                <p:nvPr/>
              </p:nvSpPr>
              <p:spPr>
                <a:xfrm>
                  <a:off x="1045305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44" name="任意多边形: 形状 143">
                  <a:extLst>
                    <a:ext uri="{FF2B5EF4-FFF2-40B4-BE49-F238E27FC236}">
                      <a16:creationId xmlns:a16="http://schemas.microsoft.com/office/drawing/2014/main" id="{7819659E-6DCE-484A-961B-2B60390F4096}"/>
                    </a:ext>
                  </a:extLst>
                </p:cNvPr>
                <p:cNvSpPr/>
                <p:nvPr/>
              </p:nvSpPr>
              <p:spPr>
                <a:xfrm>
                  <a:off x="1071873" y="4705185"/>
                  <a:ext cx="109729" cy="1097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45" name="椭圆 3">
                  <a:extLst>
                    <a:ext uri="{FF2B5EF4-FFF2-40B4-BE49-F238E27FC236}">
                      <a16:creationId xmlns:a16="http://schemas.microsoft.com/office/drawing/2014/main" id="{3262A29C-7AFB-41DA-B966-20885B83974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2"/>
                  <a:ext cx="56593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44142D46-3BA7-43ED-8428-39D6943AC4CB}"/>
                </a:ext>
              </a:extLst>
            </p:cNvPr>
            <p:cNvGrpSpPr/>
            <p:nvPr/>
          </p:nvGrpSpPr>
          <p:grpSpPr>
            <a:xfrm>
              <a:off x="1865319" y="1662580"/>
              <a:ext cx="1157156" cy="1292520"/>
              <a:chOff x="1689182" y="1555409"/>
              <a:chExt cx="1256188" cy="1416208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9F8F182-BE76-43D1-88F8-3D6EA879C872}"/>
                  </a:ext>
                </a:extLst>
              </p:cNvPr>
              <p:cNvSpPr/>
              <p:nvPr/>
            </p:nvSpPr>
            <p:spPr>
              <a:xfrm>
                <a:off x="2064541" y="2627404"/>
                <a:ext cx="505470" cy="344213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/>
                <a:r>
                  <a:rPr lang="en-US" altLang="zh-CN" sz="1625" dirty="0">
                    <a:solidFill>
                      <a:prstClr val="black"/>
                    </a:solidFill>
                    <a:cs typeface="+mn-ea"/>
                    <a:sym typeface="+mn-lt"/>
                  </a:rPr>
                  <a:t>0</a:t>
                </a:r>
                <a:endParaRPr lang="zh-CN" altLang="en-US" sz="1625" dirty="0">
                  <a:cs typeface="+mn-ea"/>
                  <a:sym typeface="+mn-lt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1C0BC5C-BFE2-408B-9A62-10A227BF5FE7}"/>
                  </a:ext>
                </a:extLst>
              </p:cNvPr>
              <p:cNvSpPr/>
              <p:nvPr/>
            </p:nvSpPr>
            <p:spPr>
              <a:xfrm>
                <a:off x="1689182" y="1555409"/>
                <a:ext cx="1256188" cy="529973"/>
              </a:xfrm>
              <a:prstGeom prst="rect">
                <a:avLst/>
              </a:prstGeom>
            </p:spPr>
            <p:txBody>
              <a:bodyPr wrap="square" anchor="ctr" anchorCtr="0">
                <a:norm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solidFill>
                      <a:prstClr val="black"/>
                    </a:solidFill>
                    <a:ea typeface="宋体" panose="02010600030101010101" pitchFamily="2" charset="-122"/>
                    <a:cs typeface="+mn-ea"/>
                    <a:sym typeface="+mn-lt"/>
                  </a:rPr>
                  <a:t>数据库</a:t>
                </a:r>
                <a:r>
                  <a:rPr lang="en-US" altLang="zh-CN" b="1" dirty="0">
                    <a:solidFill>
                      <a:prstClr val="black"/>
                    </a:solidFill>
                    <a:ea typeface="宋体" panose="02010600030101010101" pitchFamily="2" charset="-122"/>
                    <a:cs typeface="+mn-ea"/>
                    <a:sym typeface="+mn-lt"/>
                  </a:rPr>
                  <a:t>  </a:t>
                </a:r>
              </a:p>
            </p:txBody>
          </p:sp>
          <p:grpSp>
            <p:nvGrpSpPr>
              <p:cNvPr id="146" name="组合 145">
                <a:extLst>
                  <a:ext uri="{FF2B5EF4-FFF2-40B4-BE49-F238E27FC236}">
                    <a16:creationId xmlns:a16="http://schemas.microsoft.com/office/drawing/2014/main" id="{0BCBC830-4DE7-41FB-B88A-E51A5CB1AEF7}"/>
                  </a:ext>
                </a:extLst>
              </p:cNvPr>
              <p:cNvGrpSpPr/>
              <p:nvPr/>
            </p:nvGrpSpPr>
            <p:grpSpPr>
              <a:xfrm>
                <a:off x="2225600" y="2276763"/>
                <a:ext cx="216000" cy="216000"/>
                <a:chOff x="1018737" y="4652049"/>
                <a:chExt cx="216000" cy="216000"/>
              </a:xfrm>
            </p:grpSpPr>
            <p:sp>
              <p:nvSpPr>
                <p:cNvPr id="147" name="任意多边形: 形状 146">
                  <a:extLst>
                    <a:ext uri="{FF2B5EF4-FFF2-40B4-BE49-F238E27FC236}">
                      <a16:creationId xmlns:a16="http://schemas.microsoft.com/office/drawing/2014/main" id="{1B7F08FD-5202-4DDB-97CB-AF08F2B85F6A}"/>
                    </a:ext>
                  </a:extLst>
                </p:cNvPr>
                <p:cNvSpPr/>
                <p:nvPr/>
              </p:nvSpPr>
              <p:spPr>
                <a:xfrm>
                  <a:off x="1018737" y="4652049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48" name="任意多边形: 形状 147">
                  <a:extLst>
                    <a:ext uri="{FF2B5EF4-FFF2-40B4-BE49-F238E27FC236}">
                      <a16:creationId xmlns:a16="http://schemas.microsoft.com/office/drawing/2014/main" id="{3D16AA8C-0B1B-48E7-BE06-EFFAA5A1B70F}"/>
                    </a:ext>
                  </a:extLst>
                </p:cNvPr>
                <p:cNvSpPr/>
                <p:nvPr/>
              </p:nvSpPr>
              <p:spPr>
                <a:xfrm>
                  <a:off x="1045305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49" name="任意多边形: 形状 148">
                  <a:extLst>
                    <a:ext uri="{FF2B5EF4-FFF2-40B4-BE49-F238E27FC236}">
                      <a16:creationId xmlns:a16="http://schemas.microsoft.com/office/drawing/2014/main" id="{354E663E-BA09-482C-B702-5763305090EE}"/>
                    </a:ext>
                  </a:extLst>
                </p:cNvPr>
                <p:cNvSpPr/>
                <p:nvPr/>
              </p:nvSpPr>
              <p:spPr>
                <a:xfrm>
                  <a:off x="1071873" y="4705185"/>
                  <a:ext cx="109729" cy="1097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50" name="椭圆 3">
                  <a:extLst>
                    <a:ext uri="{FF2B5EF4-FFF2-40B4-BE49-F238E27FC236}">
                      <a16:creationId xmlns:a16="http://schemas.microsoft.com/office/drawing/2014/main" id="{AF535D32-5CE1-430F-9247-8DB341497D3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2"/>
                  <a:ext cx="56593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</p:grpSp>
      <p:pic>
        <p:nvPicPr>
          <p:cNvPr id="78" name="Picture 2" descr="See the source image">
            <a:extLst>
              <a:ext uri="{FF2B5EF4-FFF2-40B4-BE49-F238E27FC236}">
                <a16:creationId xmlns:a16="http://schemas.microsoft.com/office/drawing/2014/main" id="{056FCD53-F472-4E46-9B12-BCBEFCFEE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842" y="373906"/>
            <a:ext cx="2196988" cy="51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组合 78">
            <a:extLst>
              <a:ext uri="{FF2B5EF4-FFF2-40B4-BE49-F238E27FC236}">
                <a16:creationId xmlns:a16="http://schemas.microsoft.com/office/drawing/2014/main" id="{3F1A6C16-C2FB-44F3-BC77-E1BFD72FC016}"/>
              </a:ext>
            </a:extLst>
          </p:cNvPr>
          <p:cNvGrpSpPr/>
          <p:nvPr/>
        </p:nvGrpSpPr>
        <p:grpSpPr>
          <a:xfrm>
            <a:off x="-10321" y="6267399"/>
            <a:ext cx="9916321" cy="433389"/>
            <a:chOff x="0" y="5276059"/>
            <a:chExt cx="9916321" cy="433389"/>
          </a:xfrm>
        </p:grpSpPr>
        <p:sp>
          <p:nvSpPr>
            <p:cNvPr id="81" name="矩形 4">
              <a:extLst>
                <a:ext uri="{FF2B5EF4-FFF2-40B4-BE49-F238E27FC236}">
                  <a16:creationId xmlns:a16="http://schemas.microsoft.com/office/drawing/2014/main" id="{8D76BB80-03E5-41BE-AE1B-32DF2C4425C8}"/>
                </a:ext>
              </a:extLst>
            </p:cNvPr>
            <p:cNvSpPr/>
            <p:nvPr/>
          </p:nvSpPr>
          <p:spPr>
            <a:xfrm>
              <a:off x="0" y="5370992"/>
              <a:ext cx="9906000" cy="338456"/>
            </a:xfrm>
            <a:custGeom>
              <a:avLst/>
              <a:gdLst>
                <a:gd name="connsiteX0" fmla="*/ 0 w 12192000"/>
                <a:gd name="connsiteY0" fmla="*/ 0 h 660400"/>
                <a:gd name="connsiteX1" fmla="*/ 12192000 w 12192000"/>
                <a:gd name="connsiteY1" fmla="*/ 0 h 660400"/>
                <a:gd name="connsiteX2" fmla="*/ 12192000 w 12192000"/>
                <a:gd name="connsiteY2" fmla="*/ 660400 h 660400"/>
                <a:gd name="connsiteX3" fmla="*/ 0 w 12192000"/>
                <a:gd name="connsiteY3" fmla="*/ 660400 h 660400"/>
                <a:gd name="connsiteX4" fmla="*/ 0 w 12192000"/>
                <a:gd name="connsiteY4" fmla="*/ 0 h 660400"/>
                <a:gd name="connsiteX0" fmla="*/ 0 w 12192000"/>
                <a:gd name="connsiteY0" fmla="*/ 25400 h 685800"/>
                <a:gd name="connsiteX1" fmla="*/ 6096000 w 12192000"/>
                <a:gd name="connsiteY1" fmla="*/ 0 h 685800"/>
                <a:gd name="connsiteX2" fmla="*/ 12192000 w 12192000"/>
                <a:gd name="connsiteY2" fmla="*/ 25400 h 685800"/>
                <a:gd name="connsiteX3" fmla="*/ 12192000 w 12192000"/>
                <a:gd name="connsiteY3" fmla="*/ 685800 h 685800"/>
                <a:gd name="connsiteX4" fmla="*/ 0 w 12192000"/>
                <a:gd name="connsiteY4" fmla="*/ 685800 h 685800"/>
                <a:gd name="connsiteX5" fmla="*/ 0 w 12192000"/>
                <a:gd name="connsiteY5" fmla="*/ 25400 h 6858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091767 w 12192000"/>
                <a:gd name="connsiteY1" fmla="*/ 648423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660400">
                  <a:moveTo>
                    <a:pt x="0" y="0"/>
                  </a:moveTo>
                  <a:cubicBezTo>
                    <a:pt x="2061633" y="211667"/>
                    <a:pt x="5058834" y="-210944"/>
                    <a:pt x="6091767" y="648423"/>
                  </a:cubicBezTo>
                  <a:cubicBezTo>
                    <a:pt x="6849534" y="-122044"/>
                    <a:pt x="10189633" y="211667"/>
                    <a:pt x="12192000" y="0"/>
                  </a:cubicBezTo>
                  <a:lnTo>
                    <a:pt x="12192000" y="660400"/>
                  </a:lnTo>
                  <a:lnTo>
                    <a:pt x="0" y="660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B67DD98E-46AA-4299-A1D8-3DFC47A4ABB5}"/>
                </a:ext>
              </a:extLst>
            </p:cNvPr>
            <p:cNvSpPr/>
            <p:nvPr/>
          </p:nvSpPr>
          <p:spPr>
            <a:xfrm>
              <a:off x="2" y="5276059"/>
              <a:ext cx="9916319" cy="423070"/>
            </a:xfrm>
            <a:custGeom>
              <a:avLst/>
              <a:gdLst>
                <a:gd name="connsiteX0" fmla="*/ 0 w 12230100"/>
                <a:gd name="connsiteY0" fmla="*/ 38100 h 38100"/>
                <a:gd name="connsiteX1" fmla="*/ 12204700 w 12230100"/>
                <a:gd name="connsiteY1" fmla="*/ 0 h 38100"/>
                <a:gd name="connsiteX2" fmla="*/ 12230100 w 12230100"/>
                <a:gd name="connsiteY2" fmla="*/ 0 h 38100"/>
                <a:gd name="connsiteX0" fmla="*/ 0 w 12204700"/>
                <a:gd name="connsiteY0" fmla="*/ 38100 h 38100"/>
                <a:gd name="connsiteX1" fmla="*/ 12204700 w 12204700"/>
                <a:gd name="connsiteY1" fmla="*/ 0 h 38100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104084 h 827984"/>
                <a:gd name="connsiteX1" fmla="*/ 6172200 w 12204700"/>
                <a:gd name="connsiteY1" fmla="*/ 827984 h 827984"/>
                <a:gd name="connsiteX2" fmla="*/ 12204700 w 12204700"/>
                <a:gd name="connsiteY2" fmla="*/ 65984 h 827984"/>
                <a:gd name="connsiteX0" fmla="*/ 0 w 12204700"/>
                <a:gd name="connsiteY0" fmla="*/ 83451 h 858151"/>
                <a:gd name="connsiteX1" fmla="*/ 6146800 w 12204700"/>
                <a:gd name="connsiteY1" fmla="*/ 858151 h 858151"/>
                <a:gd name="connsiteX2" fmla="*/ 12204700 w 12204700"/>
                <a:gd name="connsiteY2" fmla="*/ 45351 h 858151"/>
                <a:gd name="connsiteX0" fmla="*/ 0 w 12204700"/>
                <a:gd name="connsiteY0" fmla="*/ 38100 h 812800"/>
                <a:gd name="connsiteX1" fmla="*/ 6146800 w 12204700"/>
                <a:gd name="connsiteY1" fmla="*/ 812800 h 812800"/>
                <a:gd name="connsiteX2" fmla="*/ 12204700 w 12204700"/>
                <a:gd name="connsiteY2" fmla="*/ 0 h 812800"/>
                <a:gd name="connsiteX0" fmla="*/ 0 w 12204700"/>
                <a:gd name="connsiteY0" fmla="*/ 38100 h 825500"/>
                <a:gd name="connsiteX1" fmla="*/ 6172200 w 12204700"/>
                <a:gd name="connsiteY1" fmla="*/ 825500 h 825500"/>
                <a:gd name="connsiteX2" fmla="*/ 12204700 w 12204700"/>
                <a:gd name="connsiteY2" fmla="*/ 0 h 825500"/>
                <a:gd name="connsiteX0" fmla="*/ 0 w 12204700"/>
                <a:gd name="connsiteY0" fmla="*/ 38100 h 825500"/>
                <a:gd name="connsiteX1" fmla="*/ 6104466 w 12204700"/>
                <a:gd name="connsiteY1" fmla="*/ 825500 h 825500"/>
                <a:gd name="connsiteX2" fmla="*/ 12204700 w 12204700"/>
                <a:gd name="connsiteY2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04700" h="825500">
                  <a:moveTo>
                    <a:pt x="0" y="38100"/>
                  </a:moveTo>
                  <a:cubicBezTo>
                    <a:pt x="2171700" y="148167"/>
                    <a:pt x="5126566" y="-402167"/>
                    <a:pt x="6104466" y="825500"/>
                  </a:cubicBezTo>
                  <a:cubicBezTo>
                    <a:pt x="6934199" y="-419100"/>
                    <a:pt x="10193867" y="254000"/>
                    <a:pt x="12204700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</p:grpSp>
      <p:sp>
        <p:nvSpPr>
          <p:cNvPr id="83" name="标题 1">
            <a:extLst>
              <a:ext uri="{FF2B5EF4-FFF2-40B4-BE49-F238E27FC236}">
                <a16:creationId xmlns:a16="http://schemas.microsoft.com/office/drawing/2014/main" id="{75DF1F13-651E-493B-8270-FF8B241B5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</p:spPr>
        <p:txBody>
          <a:bodyPr/>
          <a:lstStyle/>
          <a:p>
            <a:r>
              <a:rPr lang="en-US" altLang="zh-CN" sz="40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3.1 </a:t>
            </a:r>
            <a:r>
              <a:rPr lang="zh-CN" altLang="en-US" sz="40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系统模块总览</a:t>
            </a:r>
          </a:p>
        </p:txBody>
      </p:sp>
    </p:spTree>
    <p:extLst>
      <p:ext uri="{BB962C8B-B14F-4D97-AF65-F5344CB8AC3E}">
        <p14:creationId xmlns:p14="http://schemas.microsoft.com/office/powerpoint/2010/main" val="240912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B695499-DC05-4F3D-A8D9-44914EC13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  <a:pPr/>
              <a:t>24</a:t>
            </a:fld>
            <a:endParaRPr lang="zh-CN" altLang="en-US">
              <a:sym typeface="+mn-lt"/>
            </a:endParaRPr>
          </a:p>
        </p:txBody>
      </p:sp>
      <p:pic>
        <p:nvPicPr>
          <p:cNvPr id="78" name="Picture 2" descr="See the source image">
            <a:extLst>
              <a:ext uri="{FF2B5EF4-FFF2-40B4-BE49-F238E27FC236}">
                <a16:creationId xmlns:a16="http://schemas.microsoft.com/office/drawing/2014/main" id="{056FCD53-F472-4E46-9B12-BCBEFCFEE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842" y="373906"/>
            <a:ext cx="2196988" cy="51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组合 78">
            <a:extLst>
              <a:ext uri="{FF2B5EF4-FFF2-40B4-BE49-F238E27FC236}">
                <a16:creationId xmlns:a16="http://schemas.microsoft.com/office/drawing/2014/main" id="{3F1A6C16-C2FB-44F3-BC77-E1BFD72FC016}"/>
              </a:ext>
            </a:extLst>
          </p:cNvPr>
          <p:cNvGrpSpPr/>
          <p:nvPr/>
        </p:nvGrpSpPr>
        <p:grpSpPr>
          <a:xfrm>
            <a:off x="-10321" y="6267399"/>
            <a:ext cx="9916321" cy="433389"/>
            <a:chOff x="0" y="5276059"/>
            <a:chExt cx="9916321" cy="433389"/>
          </a:xfrm>
        </p:grpSpPr>
        <p:sp>
          <p:nvSpPr>
            <p:cNvPr id="81" name="矩形 4">
              <a:extLst>
                <a:ext uri="{FF2B5EF4-FFF2-40B4-BE49-F238E27FC236}">
                  <a16:creationId xmlns:a16="http://schemas.microsoft.com/office/drawing/2014/main" id="{8D76BB80-03E5-41BE-AE1B-32DF2C4425C8}"/>
                </a:ext>
              </a:extLst>
            </p:cNvPr>
            <p:cNvSpPr/>
            <p:nvPr/>
          </p:nvSpPr>
          <p:spPr>
            <a:xfrm>
              <a:off x="0" y="5370992"/>
              <a:ext cx="9906000" cy="338456"/>
            </a:xfrm>
            <a:custGeom>
              <a:avLst/>
              <a:gdLst>
                <a:gd name="connsiteX0" fmla="*/ 0 w 12192000"/>
                <a:gd name="connsiteY0" fmla="*/ 0 h 660400"/>
                <a:gd name="connsiteX1" fmla="*/ 12192000 w 12192000"/>
                <a:gd name="connsiteY1" fmla="*/ 0 h 660400"/>
                <a:gd name="connsiteX2" fmla="*/ 12192000 w 12192000"/>
                <a:gd name="connsiteY2" fmla="*/ 660400 h 660400"/>
                <a:gd name="connsiteX3" fmla="*/ 0 w 12192000"/>
                <a:gd name="connsiteY3" fmla="*/ 660400 h 660400"/>
                <a:gd name="connsiteX4" fmla="*/ 0 w 12192000"/>
                <a:gd name="connsiteY4" fmla="*/ 0 h 660400"/>
                <a:gd name="connsiteX0" fmla="*/ 0 w 12192000"/>
                <a:gd name="connsiteY0" fmla="*/ 25400 h 685800"/>
                <a:gd name="connsiteX1" fmla="*/ 6096000 w 12192000"/>
                <a:gd name="connsiteY1" fmla="*/ 0 h 685800"/>
                <a:gd name="connsiteX2" fmla="*/ 12192000 w 12192000"/>
                <a:gd name="connsiteY2" fmla="*/ 25400 h 685800"/>
                <a:gd name="connsiteX3" fmla="*/ 12192000 w 12192000"/>
                <a:gd name="connsiteY3" fmla="*/ 685800 h 685800"/>
                <a:gd name="connsiteX4" fmla="*/ 0 w 12192000"/>
                <a:gd name="connsiteY4" fmla="*/ 685800 h 685800"/>
                <a:gd name="connsiteX5" fmla="*/ 0 w 12192000"/>
                <a:gd name="connsiteY5" fmla="*/ 25400 h 6858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091767 w 12192000"/>
                <a:gd name="connsiteY1" fmla="*/ 648423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660400">
                  <a:moveTo>
                    <a:pt x="0" y="0"/>
                  </a:moveTo>
                  <a:cubicBezTo>
                    <a:pt x="2061633" y="211667"/>
                    <a:pt x="5058834" y="-210944"/>
                    <a:pt x="6091767" y="648423"/>
                  </a:cubicBezTo>
                  <a:cubicBezTo>
                    <a:pt x="6849534" y="-122044"/>
                    <a:pt x="10189633" y="211667"/>
                    <a:pt x="12192000" y="0"/>
                  </a:cubicBezTo>
                  <a:lnTo>
                    <a:pt x="12192000" y="660400"/>
                  </a:lnTo>
                  <a:lnTo>
                    <a:pt x="0" y="660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B67DD98E-46AA-4299-A1D8-3DFC47A4ABB5}"/>
                </a:ext>
              </a:extLst>
            </p:cNvPr>
            <p:cNvSpPr/>
            <p:nvPr/>
          </p:nvSpPr>
          <p:spPr>
            <a:xfrm>
              <a:off x="2" y="5276059"/>
              <a:ext cx="9916319" cy="423070"/>
            </a:xfrm>
            <a:custGeom>
              <a:avLst/>
              <a:gdLst>
                <a:gd name="connsiteX0" fmla="*/ 0 w 12230100"/>
                <a:gd name="connsiteY0" fmla="*/ 38100 h 38100"/>
                <a:gd name="connsiteX1" fmla="*/ 12204700 w 12230100"/>
                <a:gd name="connsiteY1" fmla="*/ 0 h 38100"/>
                <a:gd name="connsiteX2" fmla="*/ 12230100 w 12230100"/>
                <a:gd name="connsiteY2" fmla="*/ 0 h 38100"/>
                <a:gd name="connsiteX0" fmla="*/ 0 w 12204700"/>
                <a:gd name="connsiteY0" fmla="*/ 38100 h 38100"/>
                <a:gd name="connsiteX1" fmla="*/ 12204700 w 12204700"/>
                <a:gd name="connsiteY1" fmla="*/ 0 h 38100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104084 h 827984"/>
                <a:gd name="connsiteX1" fmla="*/ 6172200 w 12204700"/>
                <a:gd name="connsiteY1" fmla="*/ 827984 h 827984"/>
                <a:gd name="connsiteX2" fmla="*/ 12204700 w 12204700"/>
                <a:gd name="connsiteY2" fmla="*/ 65984 h 827984"/>
                <a:gd name="connsiteX0" fmla="*/ 0 w 12204700"/>
                <a:gd name="connsiteY0" fmla="*/ 83451 h 858151"/>
                <a:gd name="connsiteX1" fmla="*/ 6146800 w 12204700"/>
                <a:gd name="connsiteY1" fmla="*/ 858151 h 858151"/>
                <a:gd name="connsiteX2" fmla="*/ 12204700 w 12204700"/>
                <a:gd name="connsiteY2" fmla="*/ 45351 h 858151"/>
                <a:gd name="connsiteX0" fmla="*/ 0 w 12204700"/>
                <a:gd name="connsiteY0" fmla="*/ 38100 h 812800"/>
                <a:gd name="connsiteX1" fmla="*/ 6146800 w 12204700"/>
                <a:gd name="connsiteY1" fmla="*/ 812800 h 812800"/>
                <a:gd name="connsiteX2" fmla="*/ 12204700 w 12204700"/>
                <a:gd name="connsiteY2" fmla="*/ 0 h 812800"/>
                <a:gd name="connsiteX0" fmla="*/ 0 w 12204700"/>
                <a:gd name="connsiteY0" fmla="*/ 38100 h 825500"/>
                <a:gd name="connsiteX1" fmla="*/ 6172200 w 12204700"/>
                <a:gd name="connsiteY1" fmla="*/ 825500 h 825500"/>
                <a:gd name="connsiteX2" fmla="*/ 12204700 w 12204700"/>
                <a:gd name="connsiteY2" fmla="*/ 0 h 825500"/>
                <a:gd name="connsiteX0" fmla="*/ 0 w 12204700"/>
                <a:gd name="connsiteY0" fmla="*/ 38100 h 825500"/>
                <a:gd name="connsiteX1" fmla="*/ 6104466 w 12204700"/>
                <a:gd name="connsiteY1" fmla="*/ 825500 h 825500"/>
                <a:gd name="connsiteX2" fmla="*/ 12204700 w 12204700"/>
                <a:gd name="connsiteY2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04700" h="825500">
                  <a:moveTo>
                    <a:pt x="0" y="38100"/>
                  </a:moveTo>
                  <a:cubicBezTo>
                    <a:pt x="2171700" y="148167"/>
                    <a:pt x="5126566" y="-402167"/>
                    <a:pt x="6104466" y="825500"/>
                  </a:cubicBezTo>
                  <a:cubicBezTo>
                    <a:pt x="6934199" y="-419100"/>
                    <a:pt x="10193867" y="254000"/>
                    <a:pt x="12204700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</p:grpSp>
      <p:sp>
        <p:nvSpPr>
          <p:cNvPr id="64" name="标题 1">
            <a:extLst>
              <a:ext uri="{FF2B5EF4-FFF2-40B4-BE49-F238E27FC236}">
                <a16:creationId xmlns:a16="http://schemas.microsoft.com/office/drawing/2014/main" id="{3365C0AF-2093-4FD3-A295-B2AF9D210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788" y="43968"/>
            <a:ext cx="8543925" cy="1325563"/>
          </a:xfrm>
        </p:spPr>
        <p:txBody>
          <a:bodyPr/>
          <a:lstStyle/>
          <a:p>
            <a:r>
              <a:rPr lang="en-US" altLang="zh-CN" sz="40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3.2 </a:t>
            </a:r>
            <a:r>
              <a:rPr lang="zh-CN" altLang="en-US" sz="40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模块实现及展示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414C92E-5292-4860-B0D7-3AFF0E3E4588}"/>
              </a:ext>
            </a:extLst>
          </p:cNvPr>
          <p:cNvGrpSpPr/>
          <p:nvPr/>
        </p:nvGrpSpPr>
        <p:grpSpPr>
          <a:xfrm>
            <a:off x="2401335" y="1046192"/>
            <a:ext cx="5142830" cy="523568"/>
            <a:chOff x="2908971" y="1063583"/>
            <a:chExt cx="5142830" cy="523568"/>
          </a:xfrm>
        </p:grpSpPr>
        <p:sp>
          <p:nvSpPr>
            <p:cNvPr id="68" name="iš1ídé">
              <a:extLst>
                <a:ext uri="{FF2B5EF4-FFF2-40B4-BE49-F238E27FC236}">
                  <a16:creationId xmlns:a16="http://schemas.microsoft.com/office/drawing/2014/main" id="{607DA567-B815-4E8E-8E9F-23F9D9BEDBA0}"/>
                </a:ext>
              </a:extLst>
            </p:cNvPr>
            <p:cNvSpPr/>
            <p:nvPr/>
          </p:nvSpPr>
          <p:spPr bwMode="auto">
            <a:xfrm>
              <a:off x="3566659" y="1063583"/>
              <a:ext cx="4485142" cy="481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37148" rIns="0" bIns="37148" anchor="ctr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just">
                <a:lnSpc>
                  <a:spcPct val="130000"/>
                </a:lnSpc>
              </a:pPr>
              <a:r>
                <a:rPr lang="zh-CN" altLang="en-US" dirty="0">
                  <a:cs typeface="+mn-ea"/>
                  <a:sym typeface="+mn-lt"/>
                </a:rPr>
                <a:t>日供电成本分析及</a:t>
              </a:r>
              <a:r>
                <a:rPr lang="zh-CN" altLang="en-US" b="1" dirty="0">
                  <a:cs typeface="+mn-ea"/>
                  <a:sym typeface="+mn-lt"/>
                </a:rPr>
                <a:t>同等环境方案</a:t>
              </a:r>
              <a:r>
                <a:rPr lang="zh-CN" altLang="en-US" dirty="0">
                  <a:cs typeface="+mn-ea"/>
                  <a:sym typeface="+mn-lt"/>
                </a:rPr>
                <a:t>的成本对比</a:t>
              </a:r>
              <a:endParaRPr lang="en-US" altLang="zh-CN" dirty="0">
                <a:cs typeface="+mn-ea"/>
                <a:sym typeface="+mn-lt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B4DEEB-5D58-427F-9234-CFC3CF9D3CB7}"/>
                </a:ext>
              </a:extLst>
            </p:cNvPr>
            <p:cNvGrpSpPr/>
            <p:nvPr/>
          </p:nvGrpSpPr>
          <p:grpSpPr>
            <a:xfrm>
              <a:off x="2908971" y="1105992"/>
              <a:ext cx="520029" cy="481159"/>
              <a:chOff x="3860886" y="1171361"/>
              <a:chExt cx="524463" cy="438750"/>
            </a:xfrm>
          </p:grpSpPr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CCD601D8-2C90-47AE-B1A3-6EF33377F3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60886" y="1171361"/>
                <a:ext cx="524463" cy="43875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63">
                  <a:cs typeface="+mn-ea"/>
                  <a:sym typeface="+mn-lt"/>
                </a:endParaRPr>
              </a:p>
            </p:txBody>
          </p:sp>
          <p:sp>
            <p:nvSpPr>
              <p:cNvPr id="67" name="have-an-idea_65779">
                <a:extLst>
                  <a:ext uri="{FF2B5EF4-FFF2-40B4-BE49-F238E27FC236}">
                    <a16:creationId xmlns:a16="http://schemas.microsoft.com/office/drawing/2014/main" id="{C1660C54-42FA-4DAB-AE45-844C7F7026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994111" y="1243066"/>
                <a:ext cx="258012" cy="263250"/>
              </a:xfrm>
              <a:custGeom>
                <a:avLst/>
                <a:gdLst>
                  <a:gd name="T0" fmla="*/ 295 w 589"/>
                  <a:gd name="T1" fmla="*/ 0 h 613"/>
                  <a:gd name="T2" fmla="*/ 295 w 589"/>
                  <a:gd name="T3" fmla="*/ 0 h 613"/>
                  <a:gd name="T4" fmla="*/ 0 w 589"/>
                  <a:gd name="T5" fmla="*/ 295 h 613"/>
                  <a:gd name="T6" fmla="*/ 139 w 589"/>
                  <a:gd name="T7" fmla="*/ 545 h 613"/>
                  <a:gd name="T8" fmla="*/ 125 w 589"/>
                  <a:gd name="T9" fmla="*/ 571 h 613"/>
                  <a:gd name="T10" fmla="*/ 125 w 589"/>
                  <a:gd name="T11" fmla="*/ 599 h 613"/>
                  <a:gd name="T12" fmla="*/ 149 w 589"/>
                  <a:gd name="T13" fmla="*/ 613 h 613"/>
                  <a:gd name="T14" fmla="*/ 383 w 589"/>
                  <a:gd name="T15" fmla="*/ 613 h 613"/>
                  <a:gd name="T16" fmla="*/ 408 w 589"/>
                  <a:gd name="T17" fmla="*/ 599 h 613"/>
                  <a:gd name="T18" fmla="*/ 432 w 589"/>
                  <a:gd name="T19" fmla="*/ 555 h 613"/>
                  <a:gd name="T20" fmla="*/ 511 w 589"/>
                  <a:gd name="T21" fmla="*/ 494 h 613"/>
                  <a:gd name="T22" fmla="*/ 519 w 589"/>
                  <a:gd name="T23" fmla="*/ 475 h 613"/>
                  <a:gd name="T24" fmla="*/ 519 w 589"/>
                  <a:gd name="T25" fmla="*/ 387 h 613"/>
                  <a:gd name="T26" fmla="*/ 553 w 589"/>
                  <a:gd name="T27" fmla="*/ 387 h 613"/>
                  <a:gd name="T28" fmla="*/ 581 w 589"/>
                  <a:gd name="T29" fmla="*/ 365 h 613"/>
                  <a:gd name="T30" fmla="*/ 589 w 589"/>
                  <a:gd name="T31" fmla="*/ 295 h 613"/>
                  <a:gd name="T32" fmla="*/ 295 w 589"/>
                  <a:gd name="T33" fmla="*/ 0 h 613"/>
                  <a:gd name="T34" fmla="*/ 419 w 589"/>
                  <a:gd name="T35" fmla="*/ 284 h 613"/>
                  <a:gd name="T36" fmla="*/ 380 w 589"/>
                  <a:gd name="T37" fmla="*/ 284 h 613"/>
                  <a:gd name="T38" fmla="*/ 342 w 589"/>
                  <a:gd name="T39" fmla="*/ 349 h 613"/>
                  <a:gd name="T40" fmla="*/ 342 w 589"/>
                  <a:gd name="T41" fmla="*/ 359 h 613"/>
                  <a:gd name="T42" fmla="*/ 323 w 589"/>
                  <a:gd name="T43" fmla="*/ 394 h 613"/>
                  <a:gd name="T44" fmla="*/ 323 w 589"/>
                  <a:gd name="T45" fmla="*/ 434 h 613"/>
                  <a:gd name="T46" fmla="*/ 302 w 589"/>
                  <a:gd name="T47" fmla="*/ 455 h 613"/>
                  <a:gd name="T48" fmla="*/ 234 w 589"/>
                  <a:gd name="T49" fmla="*/ 455 h 613"/>
                  <a:gd name="T50" fmla="*/ 213 w 589"/>
                  <a:gd name="T51" fmla="*/ 434 h 613"/>
                  <a:gd name="T52" fmla="*/ 213 w 589"/>
                  <a:gd name="T53" fmla="*/ 394 h 613"/>
                  <a:gd name="T54" fmla="*/ 194 w 589"/>
                  <a:gd name="T55" fmla="*/ 359 h 613"/>
                  <a:gd name="T56" fmla="*/ 194 w 589"/>
                  <a:gd name="T57" fmla="*/ 349 h 613"/>
                  <a:gd name="T58" fmla="*/ 156 w 589"/>
                  <a:gd name="T59" fmla="*/ 284 h 613"/>
                  <a:gd name="T60" fmla="*/ 117 w 589"/>
                  <a:gd name="T61" fmla="*/ 284 h 613"/>
                  <a:gd name="T62" fmla="*/ 96 w 589"/>
                  <a:gd name="T63" fmla="*/ 263 h 613"/>
                  <a:gd name="T64" fmla="*/ 117 w 589"/>
                  <a:gd name="T65" fmla="*/ 242 h 613"/>
                  <a:gd name="T66" fmla="*/ 156 w 589"/>
                  <a:gd name="T67" fmla="*/ 242 h 613"/>
                  <a:gd name="T68" fmla="*/ 174 w 589"/>
                  <a:gd name="T69" fmla="*/ 199 h 613"/>
                  <a:gd name="T70" fmla="*/ 147 w 589"/>
                  <a:gd name="T71" fmla="*/ 171 h 613"/>
                  <a:gd name="T72" fmla="*/ 147 w 589"/>
                  <a:gd name="T73" fmla="*/ 142 h 613"/>
                  <a:gd name="T74" fmla="*/ 176 w 589"/>
                  <a:gd name="T75" fmla="*/ 142 h 613"/>
                  <a:gd name="T76" fmla="*/ 204 w 589"/>
                  <a:gd name="T77" fmla="*/ 170 h 613"/>
                  <a:gd name="T78" fmla="*/ 247 w 589"/>
                  <a:gd name="T79" fmla="*/ 152 h 613"/>
                  <a:gd name="T80" fmla="*/ 247 w 589"/>
                  <a:gd name="T81" fmla="*/ 112 h 613"/>
                  <a:gd name="T82" fmla="*/ 268 w 589"/>
                  <a:gd name="T83" fmla="*/ 92 h 613"/>
                  <a:gd name="T84" fmla="*/ 289 w 589"/>
                  <a:gd name="T85" fmla="*/ 112 h 613"/>
                  <a:gd name="T86" fmla="*/ 289 w 589"/>
                  <a:gd name="T87" fmla="*/ 152 h 613"/>
                  <a:gd name="T88" fmla="*/ 332 w 589"/>
                  <a:gd name="T89" fmla="*/ 170 h 613"/>
                  <a:gd name="T90" fmla="*/ 360 w 589"/>
                  <a:gd name="T91" fmla="*/ 142 h 613"/>
                  <a:gd name="T92" fmla="*/ 389 w 589"/>
                  <a:gd name="T93" fmla="*/ 142 h 613"/>
                  <a:gd name="T94" fmla="*/ 389 w 589"/>
                  <a:gd name="T95" fmla="*/ 171 h 613"/>
                  <a:gd name="T96" fmla="*/ 362 w 589"/>
                  <a:gd name="T97" fmla="*/ 199 h 613"/>
                  <a:gd name="T98" fmla="*/ 380 w 589"/>
                  <a:gd name="T99" fmla="*/ 242 h 613"/>
                  <a:gd name="T100" fmla="*/ 419 w 589"/>
                  <a:gd name="T101" fmla="*/ 242 h 613"/>
                  <a:gd name="T102" fmla="*/ 440 w 589"/>
                  <a:gd name="T103" fmla="*/ 263 h 613"/>
                  <a:gd name="T104" fmla="*/ 419 w 589"/>
                  <a:gd name="T105" fmla="*/ 284 h 613"/>
                  <a:gd name="T106" fmla="*/ 340 w 589"/>
                  <a:gd name="T107" fmla="*/ 263 h 613"/>
                  <a:gd name="T108" fmla="*/ 301 w 589"/>
                  <a:gd name="T109" fmla="*/ 327 h 613"/>
                  <a:gd name="T110" fmla="*/ 301 w 589"/>
                  <a:gd name="T111" fmla="*/ 359 h 613"/>
                  <a:gd name="T112" fmla="*/ 235 w 589"/>
                  <a:gd name="T113" fmla="*/ 359 h 613"/>
                  <a:gd name="T114" fmla="*/ 235 w 589"/>
                  <a:gd name="T115" fmla="*/ 327 h 613"/>
                  <a:gd name="T116" fmla="*/ 196 w 589"/>
                  <a:gd name="T117" fmla="*/ 263 h 613"/>
                  <a:gd name="T118" fmla="*/ 268 w 589"/>
                  <a:gd name="T119" fmla="*/ 191 h 613"/>
                  <a:gd name="T120" fmla="*/ 340 w 589"/>
                  <a:gd name="T121" fmla="*/ 263 h 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89" h="613">
                    <a:moveTo>
                      <a:pt x="295" y="0"/>
                    </a:moveTo>
                    <a:lnTo>
                      <a:pt x="295" y="0"/>
                    </a:lnTo>
                    <a:cubicBezTo>
                      <a:pt x="132" y="0"/>
                      <a:pt x="0" y="132"/>
                      <a:pt x="0" y="295"/>
                    </a:cubicBezTo>
                    <a:cubicBezTo>
                      <a:pt x="0" y="398"/>
                      <a:pt x="53" y="491"/>
                      <a:pt x="139" y="545"/>
                    </a:cubicBezTo>
                    <a:lnTo>
                      <a:pt x="125" y="571"/>
                    </a:lnTo>
                    <a:cubicBezTo>
                      <a:pt x="120" y="580"/>
                      <a:pt x="120" y="591"/>
                      <a:pt x="125" y="599"/>
                    </a:cubicBezTo>
                    <a:cubicBezTo>
                      <a:pt x="130" y="608"/>
                      <a:pt x="139" y="613"/>
                      <a:pt x="149" y="613"/>
                    </a:cubicBezTo>
                    <a:lnTo>
                      <a:pt x="383" y="613"/>
                    </a:lnTo>
                    <a:cubicBezTo>
                      <a:pt x="393" y="613"/>
                      <a:pt x="403" y="608"/>
                      <a:pt x="408" y="599"/>
                    </a:cubicBezTo>
                    <a:lnTo>
                      <a:pt x="432" y="555"/>
                    </a:lnTo>
                    <a:cubicBezTo>
                      <a:pt x="462" y="540"/>
                      <a:pt x="488" y="519"/>
                      <a:pt x="511" y="494"/>
                    </a:cubicBezTo>
                    <a:cubicBezTo>
                      <a:pt x="516" y="489"/>
                      <a:pt x="519" y="482"/>
                      <a:pt x="519" y="475"/>
                    </a:cubicBezTo>
                    <a:lnTo>
                      <a:pt x="519" y="387"/>
                    </a:lnTo>
                    <a:lnTo>
                      <a:pt x="553" y="387"/>
                    </a:lnTo>
                    <a:cubicBezTo>
                      <a:pt x="566" y="387"/>
                      <a:pt x="578" y="378"/>
                      <a:pt x="581" y="365"/>
                    </a:cubicBezTo>
                    <a:cubicBezTo>
                      <a:pt x="587" y="342"/>
                      <a:pt x="589" y="318"/>
                      <a:pt x="589" y="295"/>
                    </a:cubicBezTo>
                    <a:cubicBezTo>
                      <a:pt x="589" y="132"/>
                      <a:pt x="457" y="0"/>
                      <a:pt x="295" y="0"/>
                    </a:cubicBezTo>
                    <a:close/>
                    <a:moveTo>
                      <a:pt x="419" y="284"/>
                    </a:moveTo>
                    <a:lnTo>
                      <a:pt x="380" y="284"/>
                    </a:lnTo>
                    <a:cubicBezTo>
                      <a:pt x="375" y="310"/>
                      <a:pt x="362" y="333"/>
                      <a:pt x="342" y="349"/>
                    </a:cubicBezTo>
                    <a:lnTo>
                      <a:pt x="342" y="359"/>
                    </a:lnTo>
                    <a:cubicBezTo>
                      <a:pt x="342" y="374"/>
                      <a:pt x="334" y="387"/>
                      <a:pt x="323" y="394"/>
                    </a:cubicBezTo>
                    <a:lnTo>
                      <a:pt x="323" y="434"/>
                    </a:lnTo>
                    <a:cubicBezTo>
                      <a:pt x="323" y="446"/>
                      <a:pt x="313" y="455"/>
                      <a:pt x="302" y="455"/>
                    </a:cubicBezTo>
                    <a:lnTo>
                      <a:pt x="234" y="455"/>
                    </a:lnTo>
                    <a:cubicBezTo>
                      <a:pt x="223" y="455"/>
                      <a:pt x="213" y="446"/>
                      <a:pt x="213" y="434"/>
                    </a:cubicBezTo>
                    <a:lnTo>
                      <a:pt x="213" y="394"/>
                    </a:lnTo>
                    <a:cubicBezTo>
                      <a:pt x="202" y="387"/>
                      <a:pt x="194" y="374"/>
                      <a:pt x="194" y="359"/>
                    </a:cubicBezTo>
                    <a:lnTo>
                      <a:pt x="194" y="349"/>
                    </a:lnTo>
                    <a:cubicBezTo>
                      <a:pt x="174" y="333"/>
                      <a:pt x="161" y="310"/>
                      <a:pt x="156" y="284"/>
                    </a:cubicBezTo>
                    <a:lnTo>
                      <a:pt x="117" y="284"/>
                    </a:lnTo>
                    <a:cubicBezTo>
                      <a:pt x="106" y="284"/>
                      <a:pt x="96" y="275"/>
                      <a:pt x="96" y="263"/>
                    </a:cubicBezTo>
                    <a:cubicBezTo>
                      <a:pt x="96" y="252"/>
                      <a:pt x="106" y="242"/>
                      <a:pt x="117" y="242"/>
                    </a:cubicBezTo>
                    <a:lnTo>
                      <a:pt x="156" y="242"/>
                    </a:lnTo>
                    <a:cubicBezTo>
                      <a:pt x="159" y="226"/>
                      <a:pt x="166" y="212"/>
                      <a:pt x="174" y="199"/>
                    </a:cubicBezTo>
                    <a:lnTo>
                      <a:pt x="147" y="171"/>
                    </a:lnTo>
                    <a:cubicBezTo>
                      <a:pt x="139" y="163"/>
                      <a:pt x="139" y="150"/>
                      <a:pt x="147" y="142"/>
                    </a:cubicBezTo>
                    <a:cubicBezTo>
                      <a:pt x="155" y="134"/>
                      <a:pt x="168" y="134"/>
                      <a:pt x="176" y="142"/>
                    </a:cubicBezTo>
                    <a:lnTo>
                      <a:pt x="204" y="170"/>
                    </a:lnTo>
                    <a:cubicBezTo>
                      <a:pt x="217" y="161"/>
                      <a:pt x="231" y="155"/>
                      <a:pt x="247" y="152"/>
                    </a:cubicBezTo>
                    <a:lnTo>
                      <a:pt x="247" y="112"/>
                    </a:lnTo>
                    <a:cubicBezTo>
                      <a:pt x="247" y="101"/>
                      <a:pt x="257" y="92"/>
                      <a:pt x="268" y="92"/>
                    </a:cubicBezTo>
                    <a:cubicBezTo>
                      <a:pt x="280" y="92"/>
                      <a:pt x="289" y="101"/>
                      <a:pt x="289" y="112"/>
                    </a:cubicBezTo>
                    <a:lnTo>
                      <a:pt x="289" y="152"/>
                    </a:lnTo>
                    <a:cubicBezTo>
                      <a:pt x="305" y="155"/>
                      <a:pt x="319" y="161"/>
                      <a:pt x="332" y="170"/>
                    </a:cubicBezTo>
                    <a:lnTo>
                      <a:pt x="360" y="142"/>
                    </a:lnTo>
                    <a:cubicBezTo>
                      <a:pt x="368" y="134"/>
                      <a:pt x="381" y="134"/>
                      <a:pt x="389" y="142"/>
                    </a:cubicBezTo>
                    <a:cubicBezTo>
                      <a:pt x="398" y="150"/>
                      <a:pt x="398" y="163"/>
                      <a:pt x="389" y="171"/>
                    </a:cubicBezTo>
                    <a:lnTo>
                      <a:pt x="362" y="199"/>
                    </a:lnTo>
                    <a:cubicBezTo>
                      <a:pt x="371" y="212"/>
                      <a:pt x="377" y="226"/>
                      <a:pt x="380" y="242"/>
                    </a:cubicBezTo>
                    <a:lnTo>
                      <a:pt x="419" y="242"/>
                    </a:lnTo>
                    <a:cubicBezTo>
                      <a:pt x="430" y="242"/>
                      <a:pt x="440" y="252"/>
                      <a:pt x="440" y="263"/>
                    </a:cubicBezTo>
                    <a:cubicBezTo>
                      <a:pt x="440" y="275"/>
                      <a:pt x="430" y="284"/>
                      <a:pt x="419" y="284"/>
                    </a:cubicBezTo>
                    <a:close/>
                    <a:moveTo>
                      <a:pt x="340" y="263"/>
                    </a:moveTo>
                    <a:cubicBezTo>
                      <a:pt x="340" y="291"/>
                      <a:pt x="324" y="316"/>
                      <a:pt x="301" y="327"/>
                    </a:cubicBezTo>
                    <a:lnTo>
                      <a:pt x="301" y="359"/>
                    </a:lnTo>
                    <a:lnTo>
                      <a:pt x="235" y="359"/>
                    </a:lnTo>
                    <a:lnTo>
                      <a:pt x="235" y="327"/>
                    </a:lnTo>
                    <a:cubicBezTo>
                      <a:pt x="212" y="316"/>
                      <a:pt x="196" y="291"/>
                      <a:pt x="196" y="263"/>
                    </a:cubicBezTo>
                    <a:cubicBezTo>
                      <a:pt x="196" y="224"/>
                      <a:pt x="228" y="191"/>
                      <a:pt x="268" y="191"/>
                    </a:cubicBezTo>
                    <a:cubicBezTo>
                      <a:pt x="308" y="191"/>
                      <a:pt x="340" y="224"/>
                      <a:pt x="340" y="26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</a:pPr>
                <a:endParaRPr lang="zh-CN" altLang="en-US" sz="1463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7" name="供电成本分析">
            <a:hlinkClick r:id="" action="ppaction://media"/>
            <a:extLst>
              <a:ext uri="{FF2B5EF4-FFF2-40B4-BE49-F238E27FC236}">
                <a16:creationId xmlns:a16="http://schemas.microsoft.com/office/drawing/2014/main" id="{3022A1C6-8615-4A1D-8500-45ED7FB669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7780" y="1616305"/>
            <a:ext cx="7810440" cy="438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1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93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96288-B37D-49F3-AFE5-CE76096C78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结果分析与总结</a:t>
            </a:r>
          </a:p>
        </p:txBody>
      </p:sp>
      <p:sp>
        <p:nvSpPr>
          <p:cNvPr id="4" name="pen-hand-draw-tool-with-text-lines_57224">
            <a:extLst>
              <a:ext uri="{FF2B5EF4-FFF2-40B4-BE49-F238E27FC236}">
                <a16:creationId xmlns:a16="http://schemas.microsoft.com/office/drawing/2014/main" id="{4420C80A-D064-4B7D-92BA-437F26670B8F}"/>
              </a:ext>
            </a:extLst>
          </p:cNvPr>
          <p:cNvSpPr>
            <a:spLocks noChangeAspect="1"/>
          </p:cNvSpPr>
          <p:nvPr/>
        </p:nvSpPr>
        <p:spPr bwMode="auto">
          <a:xfrm>
            <a:off x="4593943" y="2345533"/>
            <a:ext cx="718118" cy="630177"/>
          </a:xfrm>
          <a:custGeom>
            <a:avLst/>
            <a:gdLst>
              <a:gd name="connsiteX0" fmla="*/ 374524 w 598884"/>
              <a:gd name="connsiteY0" fmla="*/ 409215 h 525544"/>
              <a:gd name="connsiteX1" fmla="*/ 583467 w 598884"/>
              <a:gd name="connsiteY1" fmla="*/ 423358 h 525544"/>
              <a:gd name="connsiteX2" fmla="*/ 583467 w 598884"/>
              <a:gd name="connsiteY2" fmla="*/ 455583 h 525544"/>
              <a:gd name="connsiteX3" fmla="*/ 569366 w 598884"/>
              <a:gd name="connsiteY3" fmla="*/ 455822 h 525544"/>
              <a:gd name="connsiteX4" fmla="*/ 563631 w 598884"/>
              <a:gd name="connsiteY4" fmla="*/ 454390 h 525544"/>
              <a:gd name="connsiteX5" fmla="*/ 170241 w 598884"/>
              <a:gd name="connsiteY5" fmla="*/ 452480 h 525544"/>
              <a:gd name="connsiteX6" fmla="*/ 166656 w 598884"/>
              <a:gd name="connsiteY6" fmla="*/ 426939 h 525544"/>
              <a:gd name="connsiteX7" fmla="*/ 374524 w 598884"/>
              <a:gd name="connsiteY7" fmla="*/ 409215 h 525544"/>
              <a:gd name="connsiteX8" fmla="*/ 57662 w 598884"/>
              <a:gd name="connsiteY8" fmla="*/ 318387 h 525544"/>
              <a:gd name="connsiteX9" fmla="*/ 42366 w 598884"/>
              <a:gd name="connsiteY9" fmla="*/ 405262 h 525544"/>
              <a:gd name="connsiteX10" fmla="*/ 51448 w 598884"/>
              <a:gd name="connsiteY10" fmla="*/ 411228 h 525544"/>
              <a:gd name="connsiteX11" fmla="*/ 52165 w 598884"/>
              <a:gd name="connsiteY11" fmla="*/ 411706 h 525544"/>
              <a:gd name="connsiteX12" fmla="*/ 55511 w 598884"/>
              <a:gd name="connsiteY12" fmla="*/ 414092 h 525544"/>
              <a:gd name="connsiteX13" fmla="*/ 59096 w 598884"/>
              <a:gd name="connsiteY13" fmla="*/ 417434 h 525544"/>
              <a:gd name="connsiteX14" fmla="*/ 67939 w 598884"/>
              <a:gd name="connsiteY14" fmla="*/ 422446 h 525544"/>
              <a:gd name="connsiteX15" fmla="*/ 72719 w 598884"/>
              <a:gd name="connsiteY15" fmla="*/ 426026 h 525544"/>
              <a:gd name="connsiteX16" fmla="*/ 124104 w 598884"/>
              <a:gd name="connsiteY16" fmla="*/ 381395 h 525544"/>
              <a:gd name="connsiteX17" fmla="*/ 93034 w 598884"/>
              <a:gd name="connsiteY17" fmla="*/ 365882 h 525544"/>
              <a:gd name="connsiteX18" fmla="*/ 83235 w 598884"/>
              <a:gd name="connsiteY18" fmla="*/ 352755 h 525544"/>
              <a:gd name="connsiteX19" fmla="*/ 57662 w 598884"/>
              <a:gd name="connsiteY19" fmla="*/ 318387 h 525544"/>
              <a:gd name="connsiteX20" fmla="*/ 222811 w 598884"/>
              <a:gd name="connsiteY20" fmla="*/ 75426 h 525544"/>
              <a:gd name="connsiteX21" fmla="*/ 211339 w 598884"/>
              <a:gd name="connsiteY21" fmla="*/ 88552 h 525544"/>
              <a:gd name="connsiteX22" fmla="*/ 296184 w 598884"/>
              <a:gd name="connsiteY22" fmla="*/ 143923 h 525544"/>
              <a:gd name="connsiteX23" fmla="*/ 301442 w 598884"/>
              <a:gd name="connsiteY23" fmla="*/ 134615 h 525544"/>
              <a:gd name="connsiteX24" fmla="*/ 222811 w 598884"/>
              <a:gd name="connsiteY24" fmla="*/ 75426 h 525544"/>
              <a:gd name="connsiteX25" fmla="*/ 287299 w 598884"/>
              <a:gd name="connsiteY25" fmla="*/ 26037 h 525544"/>
              <a:gd name="connsiteX26" fmla="*/ 256510 w 598884"/>
              <a:gd name="connsiteY26" fmla="*/ 36523 h 525544"/>
              <a:gd name="connsiteX27" fmla="*/ 255315 w 598884"/>
              <a:gd name="connsiteY27" fmla="*/ 37001 h 525544"/>
              <a:gd name="connsiteX28" fmla="*/ 232371 w 598884"/>
              <a:gd name="connsiteY28" fmla="*/ 63970 h 525544"/>
              <a:gd name="connsiteX29" fmla="*/ 310046 w 598884"/>
              <a:gd name="connsiteY29" fmla="*/ 115760 h 525544"/>
              <a:gd name="connsiteX30" fmla="*/ 316977 w 598884"/>
              <a:gd name="connsiteY30" fmla="*/ 84972 h 525544"/>
              <a:gd name="connsiteX31" fmla="*/ 287299 w 598884"/>
              <a:gd name="connsiteY31" fmla="*/ 26037 h 525544"/>
              <a:gd name="connsiteX32" fmla="*/ 289820 w 598884"/>
              <a:gd name="connsiteY32" fmla="*/ 0 h 525544"/>
              <a:gd name="connsiteX33" fmla="*/ 340637 w 598884"/>
              <a:gd name="connsiteY33" fmla="*/ 96190 h 525544"/>
              <a:gd name="connsiteX34" fmla="*/ 270611 w 598884"/>
              <a:gd name="connsiteY34" fmla="*/ 234854 h 525544"/>
              <a:gd name="connsiteX35" fmla="*/ 152306 w 598884"/>
              <a:gd name="connsiteY35" fmla="*/ 391658 h 525544"/>
              <a:gd name="connsiteX36" fmla="*/ 40693 w 598884"/>
              <a:gd name="connsiteY36" fmla="*/ 482589 h 525544"/>
              <a:gd name="connsiteX37" fmla="*/ 451533 w 598884"/>
              <a:gd name="connsiteY37" fmla="*/ 489272 h 525544"/>
              <a:gd name="connsiteX38" fmla="*/ 567687 w 598884"/>
              <a:gd name="connsiteY38" fmla="*/ 516241 h 525544"/>
              <a:gd name="connsiteX39" fmla="*/ 544504 w 598884"/>
              <a:gd name="connsiteY39" fmla="*/ 519344 h 525544"/>
              <a:gd name="connsiteX40" fmla="*/ 345178 w 598884"/>
              <a:gd name="connsiteY40" fmla="*/ 522446 h 525544"/>
              <a:gd name="connsiteX41" fmla="*/ 12491 w 598884"/>
              <a:gd name="connsiteY41" fmla="*/ 507888 h 525544"/>
              <a:gd name="connsiteX42" fmla="*/ 780 w 598884"/>
              <a:gd name="connsiteY42" fmla="*/ 493568 h 525544"/>
              <a:gd name="connsiteX43" fmla="*/ 63 w 598884"/>
              <a:gd name="connsiteY43" fmla="*/ 488556 h 525544"/>
              <a:gd name="connsiteX44" fmla="*/ 44039 w 598884"/>
              <a:gd name="connsiteY44" fmla="*/ 290702 h 525544"/>
              <a:gd name="connsiteX45" fmla="*/ 48341 w 598884"/>
              <a:gd name="connsiteY45" fmla="*/ 285929 h 525544"/>
              <a:gd name="connsiteX46" fmla="*/ 138205 w 598884"/>
              <a:gd name="connsiteY46" fmla="*/ 137479 h 525544"/>
              <a:gd name="connsiteX47" fmla="*/ 241453 w 598884"/>
              <a:gd name="connsiteY47" fmla="*/ 20771 h 525544"/>
              <a:gd name="connsiteX48" fmla="*/ 245038 w 598884"/>
              <a:gd name="connsiteY48" fmla="*/ 16953 h 525544"/>
              <a:gd name="connsiteX49" fmla="*/ 289820 w 598884"/>
              <a:gd name="connsiteY49" fmla="*/ 0 h 52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98884" h="525544">
                <a:moveTo>
                  <a:pt x="374524" y="409215"/>
                </a:moveTo>
                <a:cubicBezTo>
                  <a:pt x="444849" y="410289"/>
                  <a:pt x="515353" y="416675"/>
                  <a:pt x="583467" y="423358"/>
                </a:cubicBezTo>
                <a:cubicBezTo>
                  <a:pt x="603543" y="425507"/>
                  <a:pt x="604499" y="455345"/>
                  <a:pt x="583467" y="455583"/>
                </a:cubicBezTo>
                <a:cubicBezTo>
                  <a:pt x="578687" y="455345"/>
                  <a:pt x="574146" y="455583"/>
                  <a:pt x="569366" y="455822"/>
                </a:cubicBezTo>
                <a:cubicBezTo>
                  <a:pt x="567215" y="455822"/>
                  <a:pt x="565304" y="455106"/>
                  <a:pt x="563631" y="454390"/>
                </a:cubicBezTo>
                <a:cubicBezTo>
                  <a:pt x="431465" y="446990"/>
                  <a:pt x="302645" y="442455"/>
                  <a:pt x="170241" y="452480"/>
                </a:cubicBezTo>
                <a:cubicBezTo>
                  <a:pt x="155423" y="453674"/>
                  <a:pt x="152316" y="430042"/>
                  <a:pt x="166656" y="426939"/>
                </a:cubicBezTo>
                <a:cubicBezTo>
                  <a:pt x="234053" y="412378"/>
                  <a:pt x="304199" y="408141"/>
                  <a:pt x="374524" y="409215"/>
                </a:cubicBezTo>
                <a:close/>
                <a:moveTo>
                  <a:pt x="57662" y="318387"/>
                </a:moveTo>
                <a:cubicBezTo>
                  <a:pt x="55989" y="347743"/>
                  <a:pt x="49536" y="376383"/>
                  <a:pt x="42366" y="405262"/>
                </a:cubicBezTo>
                <a:cubicBezTo>
                  <a:pt x="45712" y="405978"/>
                  <a:pt x="48341" y="408364"/>
                  <a:pt x="51448" y="411228"/>
                </a:cubicBezTo>
                <a:cubicBezTo>
                  <a:pt x="51687" y="411467"/>
                  <a:pt x="51926" y="411467"/>
                  <a:pt x="52165" y="411706"/>
                </a:cubicBezTo>
                <a:cubicBezTo>
                  <a:pt x="53360" y="412183"/>
                  <a:pt x="54555" y="412899"/>
                  <a:pt x="55511" y="414092"/>
                </a:cubicBezTo>
                <a:cubicBezTo>
                  <a:pt x="56706" y="415286"/>
                  <a:pt x="57901" y="416479"/>
                  <a:pt x="59096" y="417434"/>
                </a:cubicBezTo>
                <a:cubicBezTo>
                  <a:pt x="61725" y="419582"/>
                  <a:pt x="64593" y="421252"/>
                  <a:pt x="67939" y="422446"/>
                </a:cubicBezTo>
                <a:cubicBezTo>
                  <a:pt x="69851" y="423162"/>
                  <a:pt x="71524" y="424594"/>
                  <a:pt x="72719" y="426026"/>
                </a:cubicBezTo>
                <a:cubicBezTo>
                  <a:pt x="90644" y="412183"/>
                  <a:pt x="108091" y="397863"/>
                  <a:pt x="124104" y="381395"/>
                </a:cubicBezTo>
                <a:cubicBezTo>
                  <a:pt x="117412" y="369939"/>
                  <a:pt x="107135" y="366359"/>
                  <a:pt x="93034" y="365882"/>
                </a:cubicBezTo>
                <a:cubicBezTo>
                  <a:pt x="86581" y="365643"/>
                  <a:pt x="81084" y="359438"/>
                  <a:pt x="83235" y="352755"/>
                </a:cubicBezTo>
                <a:cubicBezTo>
                  <a:pt x="89449" y="332707"/>
                  <a:pt x="75587" y="320774"/>
                  <a:pt x="57662" y="318387"/>
                </a:cubicBezTo>
                <a:close/>
                <a:moveTo>
                  <a:pt x="222811" y="75426"/>
                </a:moveTo>
                <a:cubicBezTo>
                  <a:pt x="218987" y="79722"/>
                  <a:pt x="215163" y="84256"/>
                  <a:pt x="211339" y="88552"/>
                </a:cubicBezTo>
                <a:cubicBezTo>
                  <a:pt x="238107" y="110032"/>
                  <a:pt x="267743" y="124830"/>
                  <a:pt x="296184" y="143923"/>
                </a:cubicBezTo>
                <a:cubicBezTo>
                  <a:pt x="297857" y="140820"/>
                  <a:pt x="299769" y="137717"/>
                  <a:pt x="301442" y="134615"/>
                </a:cubicBezTo>
                <a:cubicBezTo>
                  <a:pt x="273718" y="116954"/>
                  <a:pt x="247667" y="96667"/>
                  <a:pt x="222811" y="75426"/>
                </a:cubicBezTo>
                <a:close/>
                <a:moveTo>
                  <a:pt x="287299" y="26037"/>
                </a:moveTo>
                <a:cubicBezTo>
                  <a:pt x="279140" y="25977"/>
                  <a:pt x="268997" y="29125"/>
                  <a:pt x="256510" y="36523"/>
                </a:cubicBezTo>
                <a:cubicBezTo>
                  <a:pt x="256032" y="36762"/>
                  <a:pt x="255793" y="36762"/>
                  <a:pt x="255315" y="37001"/>
                </a:cubicBezTo>
                <a:cubicBezTo>
                  <a:pt x="247667" y="46070"/>
                  <a:pt x="240019" y="55139"/>
                  <a:pt x="232371" y="63970"/>
                </a:cubicBezTo>
                <a:cubicBezTo>
                  <a:pt x="258422" y="81154"/>
                  <a:pt x="283995" y="98815"/>
                  <a:pt x="310046" y="115760"/>
                </a:cubicBezTo>
                <a:cubicBezTo>
                  <a:pt x="313631" y="106214"/>
                  <a:pt x="316260" y="95951"/>
                  <a:pt x="316977" y="84972"/>
                </a:cubicBezTo>
                <a:cubicBezTo>
                  <a:pt x="318411" y="55259"/>
                  <a:pt x="311778" y="26216"/>
                  <a:pt x="287299" y="26037"/>
                </a:cubicBezTo>
                <a:close/>
                <a:moveTo>
                  <a:pt x="289820" y="0"/>
                </a:moveTo>
                <a:cubicBezTo>
                  <a:pt x="328135" y="-22"/>
                  <a:pt x="346553" y="46070"/>
                  <a:pt x="340637" y="96190"/>
                </a:cubicBezTo>
                <a:cubicBezTo>
                  <a:pt x="334424" y="147503"/>
                  <a:pt x="296662" y="192372"/>
                  <a:pt x="270611" y="234854"/>
                </a:cubicBezTo>
                <a:cubicBezTo>
                  <a:pt x="236195" y="291418"/>
                  <a:pt x="202018" y="347504"/>
                  <a:pt x="152306" y="391658"/>
                </a:cubicBezTo>
                <a:cubicBezTo>
                  <a:pt x="132469" y="429128"/>
                  <a:pt x="77738" y="457529"/>
                  <a:pt x="40693" y="482589"/>
                </a:cubicBezTo>
                <a:cubicBezTo>
                  <a:pt x="177640" y="480441"/>
                  <a:pt x="314587" y="493807"/>
                  <a:pt x="451533" y="489272"/>
                </a:cubicBezTo>
                <a:cubicBezTo>
                  <a:pt x="469219" y="488795"/>
                  <a:pt x="581071" y="472565"/>
                  <a:pt x="567687" y="516241"/>
                </a:cubicBezTo>
                <a:cubicBezTo>
                  <a:pt x="564580" y="525788"/>
                  <a:pt x="549284" y="529845"/>
                  <a:pt x="544504" y="519344"/>
                </a:cubicBezTo>
                <a:cubicBezTo>
                  <a:pt x="541636" y="512900"/>
                  <a:pt x="357606" y="522446"/>
                  <a:pt x="345178" y="522446"/>
                </a:cubicBezTo>
                <a:cubicBezTo>
                  <a:pt x="234761" y="522446"/>
                  <a:pt x="122431" y="519582"/>
                  <a:pt x="12491" y="507888"/>
                </a:cubicBezTo>
                <a:cubicBezTo>
                  <a:pt x="4126" y="506933"/>
                  <a:pt x="63" y="499773"/>
                  <a:pt x="780" y="493568"/>
                </a:cubicBezTo>
                <a:cubicBezTo>
                  <a:pt x="302" y="492136"/>
                  <a:pt x="-176" y="490465"/>
                  <a:pt x="63" y="488556"/>
                </a:cubicBezTo>
                <a:cubicBezTo>
                  <a:pt x="8667" y="421491"/>
                  <a:pt x="29699" y="356574"/>
                  <a:pt x="44039" y="290702"/>
                </a:cubicBezTo>
                <a:cubicBezTo>
                  <a:pt x="44756" y="288077"/>
                  <a:pt x="46429" y="286406"/>
                  <a:pt x="48341" y="285929"/>
                </a:cubicBezTo>
                <a:cubicBezTo>
                  <a:pt x="69851" y="232945"/>
                  <a:pt x="105223" y="183780"/>
                  <a:pt x="138205" y="137479"/>
                </a:cubicBezTo>
                <a:cubicBezTo>
                  <a:pt x="166646" y="97860"/>
                  <a:pt x="198672" y="46309"/>
                  <a:pt x="241453" y="20771"/>
                </a:cubicBezTo>
                <a:cubicBezTo>
                  <a:pt x="242409" y="19339"/>
                  <a:pt x="243365" y="18146"/>
                  <a:pt x="245038" y="16953"/>
                </a:cubicBezTo>
                <a:cubicBezTo>
                  <a:pt x="262066" y="5139"/>
                  <a:pt x="277049" y="7"/>
                  <a:pt x="2898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244317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88ADD7D-7B0D-477F-99C3-28A8B9DC1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  <a:pPr/>
              <a:t>26</a:t>
            </a:fld>
            <a:endParaRPr lang="zh-CN" altLang="en-US"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5C3582F-3C1B-4C5B-89F0-406BA796F951}"/>
              </a:ext>
            </a:extLst>
          </p:cNvPr>
          <p:cNvSpPr txBox="1"/>
          <p:nvPr/>
        </p:nvSpPr>
        <p:spPr>
          <a:xfrm>
            <a:off x="536143" y="1152040"/>
            <a:ext cx="4764546" cy="432526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由图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5-19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5-20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可知，对于同等环境方案</a:t>
            </a:r>
          </a:p>
        </p:txBody>
      </p:sp>
      <p:pic>
        <p:nvPicPr>
          <p:cNvPr id="13" name="Picture 2" descr="See the source image">
            <a:extLst>
              <a:ext uri="{FF2B5EF4-FFF2-40B4-BE49-F238E27FC236}">
                <a16:creationId xmlns:a16="http://schemas.microsoft.com/office/drawing/2014/main" id="{87CB05EA-9369-4553-B9F0-A321C7903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842" y="373906"/>
            <a:ext cx="2196988" cy="51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5DAAA32C-4033-4971-909F-190F4211C5AA}"/>
              </a:ext>
            </a:extLst>
          </p:cNvPr>
          <p:cNvGrpSpPr/>
          <p:nvPr/>
        </p:nvGrpSpPr>
        <p:grpSpPr>
          <a:xfrm>
            <a:off x="-10321" y="6267399"/>
            <a:ext cx="9916321" cy="433389"/>
            <a:chOff x="0" y="5276059"/>
            <a:chExt cx="9916321" cy="433389"/>
          </a:xfrm>
        </p:grpSpPr>
        <p:sp>
          <p:nvSpPr>
            <p:cNvPr id="15" name="矩形 4">
              <a:extLst>
                <a:ext uri="{FF2B5EF4-FFF2-40B4-BE49-F238E27FC236}">
                  <a16:creationId xmlns:a16="http://schemas.microsoft.com/office/drawing/2014/main" id="{8404FCB7-A75C-4DE4-9C0B-2678D6AEB7D3}"/>
                </a:ext>
              </a:extLst>
            </p:cNvPr>
            <p:cNvSpPr/>
            <p:nvPr/>
          </p:nvSpPr>
          <p:spPr>
            <a:xfrm>
              <a:off x="0" y="5370992"/>
              <a:ext cx="9906000" cy="338456"/>
            </a:xfrm>
            <a:custGeom>
              <a:avLst/>
              <a:gdLst>
                <a:gd name="connsiteX0" fmla="*/ 0 w 12192000"/>
                <a:gd name="connsiteY0" fmla="*/ 0 h 660400"/>
                <a:gd name="connsiteX1" fmla="*/ 12192000 w 12192000"/>
                <a:gd name="connsiteY1" fmla="*/ 0 h 660400"/>
                <a:gd name="connsiteX2" fmla="*/ 12192000 w 12192000"/>
                <a:gd name="connsiteY2" fmla="*/ 660400 h 660400"/>
                <a:gd name="connsiteX3" fmla="*/ 0 w 12192000"/>
                <a:gd name="connsiteY3" fmla="*/ 660400 h 660400"/>
                <a:gd name="connsiteX4" fmla="*/ 0 w 12192000"/>
                <a:gd name="connsiteY4" fmla="*/ 0 h 660400"/>
                <a:gd name="connsiteX0" fmla="*/ 0 w 12192000"/>
                <a:gd name="connsiteY0" fmla="*/ 25400 h 685800"/>
                <a:gd name="connsiteX1" fmla="*/ 6096000 w 12192000"/>
                <a:gd name="connsiteY1" fmla="*/ 0 h 685800"/>
                <a:gd name="connsiteX2" fmla="*/ 12192000 w 12192000"/>
                <a:gd name="connsiteY2" fmla="*/ 25400 h 685800"/>
                <a:gd name="connsiteX3" fmla="*/ 12192000 w 12192000"/>
                <a:gd name="connsiteY3" fmla="*/ 685800 h 685800"/>
                <a:gd name="connsiteX4" fmla="*/ 0 w 12192000"/>
                <a:gd name="connsiteY4" fmla="*/ 685800 h 685800"/>
                <a:gd name="connsiteX5" fmla="*/ 0 w 12192000"/>
                <a:gd name="connsiteY5" fmla="*/ 25400 h 6858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091767 w 12192000"/>
                <a:gd name="connsiteY1" fmla="*/ 648423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660400">
                  <a:moveTo>
                    <a:pt x="0" y="0"/>
                  </a:moveTo>
                  <a:cubicBezTo>
                    <a:pt x="2061633" y="211667"/>
                    <a:pt x="5058834" y="-210944"/>
                    <a:pt x="6091767" y="648423"/>
                  </a:cubicBezTo>
                  <a:cubicBezTo>
                    <a:pt x="6849534" y="-122044"/>
                    <a:pt x="10189633" y="211667"/>
                    <a:pt x="12192000" y="0"/>
                  </a:cubicBezTo>
                  <a:lnTo>
                    <a:pt x="12192000" y="660400"/>
                  </a:lnTo>
                  <a:lnTo>
                    <a:pt x="0" y="660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52FB180A-4FCC-4AD0-BCF2-289050F8BCF0}"/>
                </a:ext>
              </a:extLst>
            </p:cNvPr>
            <p:cNvSpPr/>
            <p:nvPr/>
          </p:nvSpPr>
          <p:spPr>
            <a:xfrm>
              <a:off x="2" y="5276059"/>
              <a:ext cx="9916319" cy="423070"/>
            </a:xfrm>
            <a:custGeom>
              <a:avLst/>
              <a:gdLst>
                <a:gd name="connsiteX0" fmla="*/ 0 w 12230100"/>
                <a:gd name="connsiteY0" fmla="*/ 38100 h 38100"/>
                <a:gd name="connsiteX1" fmla="*/ 12204700 w 12230100"/>
                <a:gd name="connsiteY1" fmla="*/ 0 h 38100"/>
                <a:gd name="connsiteX2" fmla="*/ 12230100 w 12230100"/>
                <a:gd name="connsiteY2" fmla="*/ 0 h 38100"/>
                <a:gd name="connsiteX0" fmla="*/ 0 w 12204700"/>
                <a:gd name="connsiteY0" fmla="*/ 38100 h 38100"/>
                <a:gd name="connsiteX1" fmla="*/ 12204700 w 12204700"/>
                <a:gd name="connsiteY1" fmla="*/ 0 h 38100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104084 h 827984"/>
                <a:gd name="connsiteX1" fmla="*/ 6172200 w 12204700"/>
                <a:gd name="connsiteY1" fmla="*/ 827984 h 827984"/>
                <a:gd name="connsiteX2" fmla="*/ 12204700 w 12204700"/>
                <a:gd name="connsiteY2" fmla="*/ 65984 h 827984"/>
                <a:gd name="connsiteX0" fmla="*/ 0 w 12204700"/>
                <a:gd name="connsiteY0" fmla="*/ 83451 h 858151"/>
                <a:gd name="connsiteX1" fmla="*/ 6146800 w 12204700"/>
                <a:gd name="connsiteY1" fmla="*/ 858151 h 858151"/>
                <a:gd name="connsiteX2" fmla="*/ 12204700 w 12204700"/>
                <a:gd name="connsiteY2" fmla="*/ 45351 h 858151"/>
                <a:gd name="connsiteX0" fmla="*/ 0 w 12204700"/>
                <a:gd name="connsiteY0" fmla="*/ 38100 h 812800"/>
                <a:gd name="connsiteX1" fmla="*/ 6146800 w 12204700"/>
                <a:gd name="connsiteY1" fmla="*/ 812800 h 812800"/>
                <a:gd name="connsiteX2" fmla="*/ 12204700 w 12204700"/>
                <a:gd name="connsiteY2" fmla="*/ 0 h 812800"/>
                <a:gd name="connsiteX0" fmla="*/ 0 w 12204700"/>
                <a:gd name="connsiteY0" fmla="*/ 38100 h 825500"/>
                <a:gd name="connsiteX1" fmla="*/ 6172200 w 12204700"/>
                <a:gd name="connsiteY1" fmla="*/ 825500 h 825500"/>
                <a:gd name="connsiteX2" fmla="*/ 12204700 w 12204700"/>
                <a:gd name="connsiteY2" fmla="*/ 0 h 825500"/>
                <a:gd name="connsiteX0" fmla="*/ 0 w 12204700"/>
                <a:gd name="connsiteY0" fmla="*/ 38100 h 825500"/>
                <a:gd name="connsiteX1" fmla="*/ 6104466 w 12204700"/>
                <a:gd name="connsiteY1" fmla="*/ 825500 h 825500"/>
                <a:gd name="connsiteX2" fmla="*/ 12204700 w 12204700"/>
                <a:gd name="connsiteY2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04700" h="825500">
                  <a:moveTo>
                    <a:pt x="0" y="38100"/>
                  </a:moveTo>
                  <a:cubicBezTo>
                    <a:pt x="2171700" y="148167"/>
                    <a:pt x="5126566" y="-402167"/>
                    <a:pt x="6104466" y="825500"/>
                  </a:cubicBezTo>
                  <a:cubicBezTo>
                    <a:pt x="6934199" y="-419100"/>
                    <a:pt x="10193867" y="254000"/>
                    <a:pt x="12204700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</p:grpSp>
      <p:sp>
        <p:nvSpPr>
          <p:cNvPr id="17" name="标题 1">
            <a:extLst>
              <a:ext uri="{FF2B5EF4-FFF2-40B4-BE49-F238E27FC236}">
                <a16:creationId xmlns:a16="http://schemas.microsoft.com/office/drawing/2014/main" id="{BFF8B869-0ADC-46EE-9486-A7084BE6FF40}"/>
              </a:ext>
            </a:extLst>
          </p:cNvPr>
          <p:cNvSpPr txBox="1">
            <a:spLocks/>
          </p:cNvSpPr>
          <p:nvPr/>
        </p:nvSpPr>
        <p:spPr>
          <a:xfrm>
            <a:off x="670716" y="88209"/>
            <a:ext cx="5603558" cy="1141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4.1 </a:t>
            </a:r>
            <a:r>
              <a:rPr lang="zh-CN" altLang="en-US" sz="40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结果分析</a:t>
            </a:r>
          </a:p>
        </p:txBody>
      </p:sp>
      <p:sp>
        <p:nvSpPr>
          <p:cNvPr id="21" name="íŝļiḓè">
            <a:extLst>
              <a:ext uri="{FF2B5EF4-FFF2-40B4-BE49-F238E27FC236}">
                <a16:creationId xmlns:a16="http://schemas.microsoft.com/office/drawing/2014/main" id="{E2DF02C0-BAF7-41D4-8731-C1EC6EB652B3}"/>
              </a:ext>
            </a:extLst>
          </p:cNvPr>
          <p:cNvSpPr/>
          <p:nvPr/>
        </p:nvSpPr>
        <p:spPr bwMode="auto">
          <a:xfrm>
            <a:off x="5850517" y="1545599"/>
            <a:ext cx="3603314" cy="243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37148" rIns="0" bIns="37148" anchor="ctr" anchorCtr="0">
            <a:normAutofit fontScale="550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200" b="1" dirty="0">
                <a:solidFill>
                  <a:srgbClr val="EE6666"/>
                </a:solidFill>
                <a:ea typeface="微软雅黑" panose="020B0503020204020204" pitchFamily="34" charset="-122"/>
                <a:cs typeface="+mn-ea"/>
                <a:sym typeface="+mn-lt"/>
              </a:rPr>
              <a:t>燃料成本</a:t>
            </a:r>
          </a:p>
          <a:p>
            <a:pPr lvl="0" algn="just">
              <a:lnSpc>
                <a:spcPct val="170000"/>
              </a:lnSpc>
              <a:spcBef>
                <a:spcPts val="1200"/>
              </a:spcBef>
              <a:spcAft>
                <a:spcPct val="0"/>
              </a:spcAft>
              <a:defRPr/>
            </a:pPr>
            <a:r>
              <a:rPr lang="zh-CN" altLang="en-US" sz="3300" dirty="0">
                <a:ea typeface="微软雅黑" panose="020B0503020204020204" pitchFamily="34" charset="-122"/>
                <a:cs typeface="+mn-ea"/>
                <a:sym typeface="+mn-lt"/>
              </a:rPr>
              <a:t>占日总供电成本</a:t>
            </a:r>
            <a:r>
              <a:rPr lang="en-US" altLang="zh-CN" sz="3300" dirty="0">
                <a:ea typeface="微软雅黑" panose="020B0503020204020204" pitchFamily="34" charset="-122"/>
                <a:cs typeface="+mn-ea"/>
                <a:sym typeface="+mn-lt"/>
              </a:rPr>
              <a:t>86%</a:t>
            </a:r>
            <a:r>
              <a:rPr lang="zh-CN" altLang="en-US" sz="3300" dirty="0">
                <a:ea typeface="微软雅黑" panose="020B0503020204020204" pitchFamily="34" charset="-122"/>
                <a:cs typeface="+mn-ea"/>
                <a:sym typeface="+mn-lt"/>
              </a:rPr>
              <a:t>左右，起决定作用。且随煤种</a:t>
            </a:r>
            <a:r>
              <a:rPr lang="en-US" altLang="zh-CN" sz="3300" dirty="0"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sz="3300" dirty="0">
                <a:ea typeface="微软雅黑" panose="020B0503020204020204" pitchFamily="34" charset="-122"/>
                <a:cs typeface="+mn-ea"/>
                <a:sym typeface="+mn-lt"/>
              </a:rPr>
              <a:t>占比增大，日总供电成本增加，最大差距可达近千元</a:t>
            </a:r>
            <a:r>
              <a:rPr lang="zh-CN" altLang="en-US" sz="3300" dirty="0">
                <a:cs typeface="+mn-ea"/>
                <a:sym typeface="+mn-lt"/>
              </a:rPr>
              <a:t>。</a:t>
            </a:r>
            <a:endParaRPr lang="en-US" altLang="zh-CN" sz="3300" dirty="0">
              <a:cs typeface="+mn-ea"/>
              <a:sym typeface="+mn-lt"/>
            </a:endParaRPr>
          </a:p>
        </p:txBody>
      </p:sp>
      <p:sp>
        <p:nvSpPr>
          <p:cNvPr id="38" name="íŝļiḓè">
            <a:extLst>
              <a:ext uri="{FF2B5EF4-FFF2-40B4-BE49-F238E27FC236}">
                <a16:creationId xmlns:a16="http://schemas.microsoft.com/office/drawing/2014/main" id="{EF0C8052-740E-413D-830F-F4AC1F7A0301}"/>
              </a:ext>
            </a:extLst>
          </p:cNvPr>
          <p:cNvSpPr/>
          <p:nvPr/>
        </p:nvSpPr>
        <p:spPr bwMode="auto">
          <a:xfrm>
            <a:off x="5850516" y="4341402"/>
            <a:ext cx="3517638" cy="1609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37148" rIns="0" bIns="37148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300" b="1" dirty="0">
                <a:solidFill>
                  <a:srgbClr val="92D050"/>
                </a:solidFill>
                <a:ea typeface="微软雅黑" panose="020B0503020204020204" pitchFamily="34" charset="-122"/>
                <a:cs typeface="+mn-ea"/>
                <a:sym typeface="+mn-lt"/>
              </a:rPr>
              <a:t>厂用电成本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defRPr/>
            </a:pPr>
            <a:r>
              <a:rPr lang="zh-CN" altLang="en-US" dirty="0">
                <a:ea typeface="微软雅黑" panose="020B0503020204020204" pitchFamily="34" charset="-122"/>
                <a:cs typeface="+mn-ea"/>
                <a:sym typeface="+mn-lt"/>
              </a:rPr>
              <a:t>占</a:t>
            </a:r>
            <a:r>
              <a:rPr lang="en-US" altLang="zh-CN" dirty="0">
                <a:ea typeface="微软雅黑" panose="020B0503020204020204" pitchFamily="34" charset="-122"/>
                <a:cs typeface="+mn-ea"/>
                <a:sym typeface="+mn-lt"/>
              </a:rPr>
              <a:t>12%</a:t>
            </a:r>
            <a:r>
              <a:rPr lang="zh-CN" altLang="en-US" dirty="0">
                <a:ea typeface="微软雅黑" panose="020B0503020204020204" pitchFamily="34" charset="-122"/>
                <a:cs typeface="+mn-ea"/>
                <a:sym typeface="+mn-lt"/>
              </a:rPr>
              <a:t>左右，随着配煤比例变化，厂用电成本几乎不变。</a:t>
            </a:r>
            <a:endParaRPr lang="en-US" altLang="zh-CN" dirty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761A132B-C3E0-4B0D-9A6F-B7D5302DB1A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6807" y="1879671"/>
            <a:ext cx="4983218" cy="1888175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DC6BCBC-1D85-464F-BF5C-B6DE4CCF8C8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26807" y="4062952"/>
            <a:ext cx="4983219" cy="188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25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88ADD7D-7B0D-477F-99C3-28A8B9DC1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  <a:pPr/>
              <a:t>27</a:t>
            </a:fld>
            <a:endParaRPr lang="zh-CN" altLang="en-US">
              <a:sym typeface="+mn-lt"/>
            </a:endParaRPr>
          </a:p>
        </p:txBody>
      </p:sp>
      <p:pic>
        <p:nvPicPr>
          <p:cNvPr id="13" name="Picture 2" descr="See the source image">
            <a:extLst>
              <a:ext uri="{FF2B5EF4-FFF2-40B4-BE49-F238E27FC236}">
                <a16:creationId xmlns:a16="http://schemas.microsoft.com/office/drawing/2014/main" id="{87CB05EA-9369-4553-B9F0-A321C7903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842" y="373906"/>
            <a:ext cx="2196988" cy="51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5DAAA32C-4033-4971-909F-190F4211C5AA}"/>
              </a:ext>
            </a:extLst>
          </p:cNvPr>
          <p:cNvGrpSpPr/>
          <p:nvPr/>
        </p:nvGrpSpPr>
        <p:grpSpPr>
          <a:xfrm>
            <a:off x="-10321" y="6267399"/>
            <a:ext cx="9916321" cy="433389"/>
            <a:chOff x="0" y="5276059"/>
            <a:chExt cx="9916321" cy="433389"/>
          </a:xfrm>
        </p:grpSpPr>
        <p:sp>
          <p:nvSpPr>
            <p:cNvPr id="15" name="矩形 4">
              <a:extLst>
                <a:ext uri="{FF2B5EF4-FFF2-40B4-BE49-F238E27FC236}">
                  <a16:creationId xmlns:a16="http://schemas.microsoft.com/office/drawing/2014/main" id="{8404FCB7-A75C-4DE4-9C0B-2678D6AEB7D3}"/>
                </a:ext>
              </a:extLst>
            </p:cNvPr>
            <p:cNvSpPr/>
            <p:nvPr/>
          </p:nvSpPr>
          <p:spPr>
            <a:xfrm>
              <a:off x="0" y="5370992"/>
              <a:ext cx="9906000" cy="338456"/>
            </a:xfrm>
            <a:custGeom>
              <a:avLst/>
              <a:gdLst>
                <a:gd name="connsiteX0" fmla="*/ 0 w 12192000"/>
                <a:gd name="connsiteY0" fmla="*/ 0 h 660400"/>
                <a:gd name="connsiteX1" fmla="*/ 12192000 w 12192000"/>
                <a:gd name="connsiteY1" fmla="*/ 0 h 660400"/>
                <a:gd name="connsiteX2" fmla="*/ 12192000 w 12192000"/>
                <a:gd name="connsiteY2" fmla="*/ 660400 h 660400"/>
                <a:gd name="connsiteX3" fmla="*/ 0 w 12192000"/>
                <a:gd name="connsiteY3" fmla="*/ 660400 h 660400"/>
                <a:gd name="connsiteX4" fmla="*/ 0 w 12192000"/>
                <a:gd name="connsiteY4" fmla="*/ 0 h 660400"/>
                <a:gd name="connsiteX0" fmla="*/ 0 w 12192000"/>
                <a:gd name="connsiteY0" fmla="*/ 25400 h 685800"/>
                <a:gd name="connsiteX1" fmla="*/ 6096000 w 12192000"/>
                <a:gd name="connsiteY1" fmla="*/ 0 h 685800"/>
                <a:gd name="connsiteX2" fmla="*/ 12192000 w 12192000"/>
                <a:gd name="connsiteY2" fmla="*/ 25400 h 685800"/>
                <a:gd name="connsiteX3" fmla="*/ 12192000 w 12192000"/>
                <a:gd name="connsiteY3" fmla="*/ 685800 h 685800"/>
                <a:gd name="connsiteX4" fmla="*/ 0 w 12192000"/>
                <a:gd name="connsiteY4" fmla="*/ 685800 h 685800"/>
                <a:gd name="connsiteX5" fmla="*/ 0 w 12192000"/>
                <a:gd name="connsiteY5" fmla="*/ 25400 h 6858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091767 w 12192000"/>
                <a:gd name="connsiteY1" fmla="*/ 648423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660400">
                  <a:moveTo>
                    <a:pt x="0" y="0"/>
                  </a:moveTo>
                  <a:cubicBezTo>
                    <a:pt x="2061633" y="211667"/>
                    <a:pt x="5058834" y="-210944"/>
                    <a:pt x="6091767" y="648423"/>
                  </a:cubicBezTo>
                  <a:cubicBezTo>
                    <a:pt x="6849534" y="-122044"/>
                    <a:pt x="10189633" y="211667"/>
                    <a:pt x="12192000" y="0"/>
                  </a:cubicBezTo>
                  <a:lnTo>
                    <a:pt x="12192000" y="660400"/>
                  </a:lnTo>
                  <a:lnTo>
                    <a:pt x="0" y="660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52FB180A-4FCC-4AD0-BCF2-289050F8BCF0}"/>
                </a:ext>
              </a:extLst>
            </p:cNvPr>
            <p:cNvSpPr/>
            <p:nvPr/>
          </p:nvSpPr>
          <p:spPr>
            <a:xfrm>
              <a:off x="2" y="5276059"/>
              <a:ext cx="9916319" cy="423070"/>
            </a:xfrm>
            <a:custGeom>
              <a:avLst/>
              <a:gdLst>
                <a:gd name="connsiteX0" fmla="*/ 0 w 12230100"/>
                <a:gd name="connsiteY0" fmla="*/ 38100 h 38100"/>
                <a:gd name="connsiteX1" fmla="*/ 12204700 w 12230100"/>
                <a:gd name="connsiteY1" fmla="*/ 0 h 38100"/>
                <a:gd name="connsiteX2" fmla="*/ 12230100 w 12230100"/>
                <a:gd name="connsiteY2" fmla="*/ 0 h 38100"/>
                <a:gd name="connsiteX0" fmla="*/ 0 w 12204700"/>
                <a:gd name="connsiteY0" fmla="*/ 38100 h 38100"/>
                <a:gd name="connsiteX1" fmla="*/ 12204700 w 12204700"/>
                <a:gd name="connsiteY1" fmla="*/ 0 h 38100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104084 h 827984"/>
                <a:gd name="connsiteX1" fmla="*/ 6172200 w 12204700"/>
                <a:gd name="connsiteY1" fmla="*/ 827984 h 827984"/>
                <a:gd name="connsiteX2" fmla="*/ 12204700 w 12204700"/>
                <a:gd name="connsiteY2" fmla="*/ 65984 h 827984"/>
                <a:gd name="connsiteX0" fmla="*/ 0 w 12204700"/>
                <a:gd name="connsiteY0" fmla="*/ 83451 h 858151"/>
                <a:gd name="connsiteX1" fmla="*/ 6146800 w 12204700"/>
                <a:gd name="connsiteY1" fmla="*/ 858151 h 858151"/>
                <a:gd name="connsiteX2" fmla="*/ 12204700 w 12204700"/>
                <a:gd name="connsiteY2" fmla="*/ 45351 h 858151"/>
                <a:gd name="connsiteX0" fmla="*/ 0 w 12204700"/>
                <a:gd name="connsiteY0" fmla="*/ 38100 h 812800"/>
                <a:gd name="connsiteX1" fmla="*/ 6146800 w 12204700"/>
                <a:gd name="connsiteY1" fmla="*/ 812800 h 812800"/>
                <a:gd name="connsiteX2" fmla="*/ 12204700 w 12204700"/>
                <a:gd name="connsiteY2" fmla="*/ 0 h 812800"/>
                <a:gd name="connsiteX0" fmla="*/ 0 w 12204700"/>
                <a:gd name="connsiteY0" fmla="*/ 38100 h 825500"/>
                <a:gd name="connsiteX1" fmla="*/ 6172200 w 12204700"/>
                <a:gd name="connsiteY1" fmla="*/ 825500 h 825500"/>
                <a:gd name="connsiteX2" fmla="*/ 12204700 w 12204700"/>
                <a:gd name="connsiteY2" fmla="*/ 0 h 825500"/>
                <a:gd name="connsiteX0" fmla="*/ 0 w 12204700"/>
                <a:gd name="connsiteY0" fmla="*/ 38100 h 825500"/>
                <a:gd name="connsiteX1" fmla="*/ 6104466 w 12204700"/>
                <a:gd name="connsiteY1" fmla="*/ 825500 h 825500"/>
                <a:gd name="connsiteX2" fmla="*/ 12204700 w 12204700"/>
                <a:gd name="connsiteY2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04700" h="825500">
                  <a:moveTo>
                    <a:pt x="0" y="38100"/>
                  </a:moveTo>
                  <a:cubicBezTo>
                    <a:pt x="2171700" y="148167"/>
                    <a:pt x="5126566" y="-402167"/>
                    <a:pt x="6104466" y="825500"/>
                  </a:cubicBezTo>
                  <a:cubicBezTo>
                    <a:pt x="6934199" y="-419100"/>
                    <a:pt x="10193867" y="254000"/>
                    <a:pt x="12204700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</p:grpSp>
      <p:sp>
        <p:nvSpPr>
          <p:cNvPr id="17" name="标题 1">
            <a:extLst>
              <a:ext uri="{FF2B5EF4-FFF2-40B4-BE49-F238E27FC236}">
                <a16:creationId xmlns:a16="http://schemas.microsoft.com/office/drawing/2014/main" id="{BFF8B869-0ADC-46EE-9486-A7084BE6FF40}"/>
              </a:ext>
            </a:extLst>
          </p:cNvPr>
          <p:cNvSpPr txBox="1">
            <a:spLocks/>
          </p:cNvSpPr>
          <p:nvPr/>
        </p:nvSpPr>
        <p:spPr>
          <a:xfrm>
            <a:off x="670716" y="88209"/>
            <a:ext cx="5603558" cy="1141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4.1 </a:t>
            </a:r>
            <a:r>
              <a:rPr lang="zh-CN" altLang="en-US" sz="40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结果分析</a:t>
            </a:r>
          </a:p>
        </p:txBody>
      </p:sp>
      <p:sp>
        <p:nvSpPr>
          <p:cNvPr id="21" name="íŝļiḓè">
            <a:extLst>
              <a:ext uri="{FF2B5EF4-FFF2-40B4-BE49-F238E27FC236}">
                <a16:creationId xmlns:a16="http://schemas.microsoft.com/office/drawing/2014/main" id="{E2DF02C0-BAF7-41D4-8731-C1EC6EB652B3}"/>
              </a:ext>
            </a:extLst>
          </p:cNvPr>
          <p:cNvSpPr/>
          <p:nvPr/>
        </p:nvSpPr>
        <p:spPr bwMode="auto">
          <a:xfrm>
            <a:off x="6090009" y="1650435"/>
            <a:ext cx="3189819" cy="1929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37148" rIns="0" bIns="37148" anchor="ctr" anchorCtr="0">
            <a:normAutofit fontScale="775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000" b="1" kern="0" dirty="0">
                <a:solidFill>
                  <a:srgbClr val="4472C4"/>
                </a:solidFill>
                <a:ea typeface="微软雅黑" panose="020B0503020204020204" pitchFamily="34" charset="-122"/>
                <a:cs typeface="+mn-ea"/>
                <a:sym typeface="+mn-lt"/>
              </a:rPr>
              <a:t>脱硝成本</a:t>
            </a:r>
          </a:p>
          <a:p>
            <a:pPr lvl="0" algn="just">
              <a:lnSpc>
                <a:spcPct val="170000"/>
              </a:lnSpc>
              <a:spcBef>
                <a:spcPts val="1200"/>
              </a:spcBef>
              <a:spcAft>
                <a:spcPct val="0"/>
              </a:spcAft>
              <a:defRPr/>
            </a:pPr>
            <a:r>
              <a:rPr lang="zh-CN" altLang="en-US" sz="2300" kern="0" dirty="0">
                <a:ea typeface="微软雅黑" panose="020B0503020204020204" pitchFamily="34" charset="-122"/>
                <a:cs typeface="+mn-ea"/>
                <a:sym typeface="+mn-lt"/>
              </a:rPr>
              <a:t>占到</a:t>
            </a:r>
            <a:r>
              <a:rPr lang="en-US" altLang="zh-CN" sz="2300" kern="0" dirty="0">
                <a:ea typeface="微软雅黑" panose="020B0503020204020204" pitchFamily="34" charset="-122"/>
                <a:cs typeface="+mn-ea"/>
                <a:sym typeface="+mn-lt"/>
              </a:rPr>
              <a:t>0.4%</a:t>
            </a:r>
            <a:r>
              <a:rPr lang="zh-CN" altLang="en-US" sz="2300" kern="0" dirty="0">
                <a:ea typeface="微软雅黑" panose="020B0503020204020204" pitchFamily="34" charset="-122"/>
                <a:cs typeface="+mn-ea"/>
                <a:sym typeface="+mn-lt"/>
              </a:rPr>
              <a:t>左右，因为煤种</a:t>
            </a:r>
            <a:r>
              <a:rPr lang="en-US" altLang="zh-CN" sz="2300" kern="0" dirty="0"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sz="2300" kern="0" dirty="0">
                <a:ea typeface="微软雅黑" panose="020B0503020204020204" pitchFamily="34" charset="-122"/>
                <a:cs typeface="+mn-ea"/>
                <a:sym typeface="+mn-lt"/>
              </a:rPr>
              <a:t>的含</a:t>
            </a:r>
            <a:r>
              <a:rPr lang="en-US" altLang="zh-CN" sz="2300" kern="0" dirty="0">
                <a:ea typeface="微软雅黑" panose="020B0503020204020204" pitchFamily="34" charset="-122"/>
                <a:cs typeface="+mn-ea"/>
                <a:sym typeface="+mn-lt"/>
              </a:rPr>
              <a:t>N</a:t>
            </a:r>
            <a:r>
              <a:rPr lang="zh-CN" altLang="en-US" sz="2300" kern="0" dirty="0">
                <a:ea typeface="微软雅黑" panose="020B0503020204020204" pitchFamily="34" charset="-122"/>
                <a:cs typeface="+mn-ea"/>
                <a:sym typeface="+mn-lt"/>
              </a:rPr>
              <a:t>量较低，故煤种</a:t>
            </a:r>
            <a:r>
              <a:rPr lang="en-US" altLang="zh-CN" sz="2300" kern="0" dirty="0"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sz="2300" kern="0" dirty="0">
                <a:ea typeface="微软雅黑" panose="020B0503020204020204" pitchFamily="34" charset="-122"/>
                <a:cs typeface="+mn-ea"/>
                <a:sym typeface="+mn-lt"/>
              </a:rPr>
              <a:t>占比增大，脱硝成本几乎不变。</a:t>
            </a:r>
            <a:endParaRPr lang="en-US" altLang="zh-CN" sz="2300" kern="0" dirty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íŝļiḓè">
            <a:extLst>
              <a:ext uri="{FF2B5EF4-FFF2-40B4-BE49-F238E27FC236}">
                <a16:creationId xmlns:a16="http://schemas.microsoft.com/office/drawing/2014/main" id="{EF0C8052-740E-413D-830F-F4AC1F7A0301}"/>
              </a:ext>
            </a:extLst>
          </p:cNvPr>
          <p:cNvSpPr/>
          <p:nvPr/>
        </p:nvSpPr>
        <p:spPr bwMode="auto">
          <a:xfrm>
            <a:off x="6090008" y="3835530"/>
            <a:ext cx="3189819" cy="1929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37148" rIns="0" bIns="37148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just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300" b="1" dirty="0">
                <a:solidFill>
                  <a:schemeClr val="accent4"/>
                </a:solidFill>
                <a:ea typeface="微软雅黑" panose="020B0503020204020204" pitchFamily="34" charset="-122"/>
                <a:cs typeface="+mn-ea"/>
                <a:sym typeface="+mn-lt"/>
              </a:rPr>
              <a:t>脱硫成本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defRPr/>
            </a:pPr>
            <a:r>
              <a:rPr lang="zh-CN" altLang="en-US" dirty="0">
                <a:ea typeface="微软雅黑" panose="020B0503020204020204" pitchFamily="34" charset="-122"/>
                <a:cs typeface="+mn-ea"/>
                <a:sym typeface="+mn-lt"/>
              </a:rPr>
              <a:t>占</a:t>
            </a:r>
            <a:r>
              <a:rPr lang="en-US" altLang="zh-CN" dirty="0">
                <a:ea typeface="微软雅黑" panose="020B0503020204020204" pitchFamily="34" charset="-122"/>
                <a:cs typeface="+mn-ea"/>
                <a:sym typeface="+mn-lt"/>
              </a:rPr>
              <a:t>0.2%</a:t>
            </a:r>
            <a:r>
              <a:rPr lang="zh-CN" altLang="en-US" dirty="0">
                <a:ea typeface="微软雅黑" panose="020B0503020204020204" pitchFamily="34" charset="-122"/>
                <a:cs typeface="+mn-ea"/>
                <a:sym typeface="+mn-lt"/>
              </a:rPr>
              <a:t>左右，随煤种</a:t>
            </a:r>
            <a:r>
              <a:rPr lang="en-US" altLang="zh-CN" dirty="0"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dirty="0">
                <a:ea typeface="微软雅黑" panose="020B0503020204020204" pitchFamily="34" charset="-122"/>
                <a:cs typeface="+mn-ea"/>
                <a:sym typeface="+mn-lt"/>
              </a:rPr>
              <a:t>占比增大，脱硫成本略增加，最大差距可达百元。</a:t>
            </a:r>
            <a:endParaRPr lang="en-US" altLang="zh-CN" dirty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50F43D6-4151-4969-ABAE-20E811CA266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4720" y="2207394"/>
            <a:ext cx="5940425" cy="221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86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88ADD7D-7B0D-477F-99C3-28A8B9DC1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  <a:pPr/>
              <a:t>28</a:t>
            </a:fld>
            <a:endParaRPr lang="zh-CN" altLang="en-US">
              <a:sym typeface="+mn-lt"/>
            </a:endParaRPr>
          </a:p>
        </p:txBody>
      </p:sp>
      <p:pic>
        <p:nvPicPr>
          <p:cNvPr id="13" name="Picture 2" descr="See the source image">
            <a:extLst>
              <a:ext uri="{FF2B5EF4-FFF2-40B4-BE49-F238E27FC236}">
                <a16:creationId xmlns:a16="http://schemas.microsoft.com/office/drawing/2014/main" id="{87CB05EA-9369-4553-B9F0-A321C7903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842" y="373906"/>
            <a:ext cx="2196988" cy="51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5DAAA32C-4033-4971-909F-190F4211C5AA}"/>
              </a:ext>
            </a:extLst>
          </p:cNvPr>
          <p:cNvGrpSpPr/>
          <p:nvPr/>
        </p:nvGrpSpPr>
        <p:grpSpPr>
          <a:xfrm>
            <a:off x="-10321" y="6267399"/>
            <a:ext cx="9916321" cy="433389"/>
            <a:chOff x="0" y="5276059"/>
            <a:chExt cx="9916321" cy="433389"/>
          </a:xfrm>
        </p:grpSpPr>
        <p:sp>
          <p:nvSpPr>
            <p:cNvPr id="15" name="矩形 4">
              <a:extLst>
                <a:ext uri="{FF2B5EF4-FFF2-40B4-BE49-F238E27FC236}">
                  <a16:creationId xmlns:a16="http://schemas.microsoft.com/office/drawing/2014/main" id="{8404FCB7-A75C-4DE4-9C0B-2678D6AEB7D3}"/>
                </a:ext>
              </a:extLst>
            </p:cNvPr>
            <p:cNvSpPr/>
            <p:nvPr/>
          </p:nvSpPr>
          <p:spPr>
            <a:xfrm>
              <a:off x="0" y="5370992"/>
              <a:ext cx="9906000" cy="338456"/>
            </a:xfrm>
            <a:custGeom>
              <a:avLst/>
              <a:gdLst>
                <a:gd name="connsiteX0" fmla="*/ 0 w 12192000"/>
                <a:gd name="connsiteY0" fmla="*/ 0 h 660400"/>
                <a:gd name="connsiteX1" fmla="*/ 12192000 w 12192000"/>
                <a:gd name="connsiteY1" fmla="*/ 0 h 660400"/>
                <a:gd name="connsiteX2" fmla="*/ 12192000 w 12192000"/>
                <a:gd name="connsiteY2" fmla="*/ 660400 h 660400"/>
                <a:gd name="connsiteX3" fmla="*/ 0 w 12192000"/>
                <a:gd name="connsiteY3" fmla="*/ 660400 h 660400"/>
                <a:gd name="connsiteX4" fmla="*/ 0 w 12192000"/>
                <a:gd name="connsiteY4" fmla="*/ 0 h 660400"/>
                <a:gd name="connsiteX0" fmla="*/ 0 w 12192000"/>
                <a:gd name="connsiteY0" fmla="*/ 25400 h 685800"/>
                <a:gd name="connsiteX1" fmla="*/ 6096000 w 12192000"/>
                <a:gd name="connsiteY1" fmla="*/ 0 h 685800"/>
                <a:gd name="connsiteX2" fmla="*/ 12192000 w 12192000"/>
                <a:gd name="connsiteY2" fmla="*/ 25400 h 685800"/>
                <a:gd name="connsiteX3" fmla="*/ 12192000 w 12192000"/>
                <a:gd name="connsiteY3" fmla="*/ 685800 h 685800"/>
                <a:gd name="connsiteX4" fmla="*/ 0 w 12192000"/>
                <a:gd name="connsiteY4" fmla="*/ 685800 h 685800"/>
                <a:gd name="connsiteX5" fmla="*/ 0 w 12192000"/>
                <a:gd name="connsiteY5" fmla="*/ 25400 h 6858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091767 w 12192000"/>
                <a:gd name="connsiteY1" fmla="*/ 648423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660400">
                  <a:moveTo>
                    <a:pt x="0" y="0"/>
                  </a:moveTo>
                  <a:cubicBezTo>
                    <a:pt x="2061633" y="211667"/>
                    <a:pt x="5058834" y="-210944"/>
                    <a:pt x="6091767" y="648423"/>
                  </a:cubicBezTo>
                  <a:cubicBezTo>
                    <a:pt x="6849534" y="-122044"/>
                    <a:pt x="10189633" y="211667"/>
                    <a:pt x="12192000" y="0"/>
                  </a:cubicBezTo>
                  <a:lnTo>
                    <a:pt x="12192000" y="660400"/>
                  </a:lnTo>
                  <a:lnTo>
                    <a:pt x="0" y="660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52FB180A-4FCC-4AD0-BCF2-289050F8BCF0}"/>
                </a:ext>
              </a:extLst>
            </p:cNvPr>
            <p:cNvSpPr/>
            <p:nvPr/>
          </p:nvSpPr>
          <p:spPr>
            <a:xfrm>
              <a:off x="2" y="5276059"/>
              <a:ext cx="9916319" cy="423070"/>
            </a:xfrm>
            <a:custGeom>
              <a:avLst/>
              <a:gdLst>
                <a:gd name="connsiteX0" fmla="*/ 0 w 12230100"/>
                <a:gd name="connsiteY0" fmla="*/ 38100 h 38100"/>
                <a:gd name="connsiteX1" fmla="*/ 12204700 w 12230100"/>
                <a:gd name="connsiteY1" fmla="*/ 0 h 38100"/>
                <a:gd name="connsiteX2" fmla="*/ 12230100 w 12230100"/>
                <a:gd name="connsiteY2" fmla="*/ 0 h 38100"/>
                <a:gd name="connsiteX0" fmla="*/ 0 w 12204700"/>
                <a:gd name="connsiteY0" fmla="*/ 38100 h 38100"/>
                <a:gd name="connsiteX1" fmla="*/ 12204700 w 12204700"/>
                <a:gd name="connsiteY1" fmla="*/ 0 h 38100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104084 h 827984"/>
                <a:gd name="connsiteX1" fmla="*/ 6172200 w 12204700"/>
                <a:gd name="connsiteY1" fmla="*/ 827984 h 827984"/>
                <a:gd name="connsiteX2" fmla="*/ 12204700 w 12204700"/>
                <a:gd name="connsiteY2" fmla="*/ 65984 h 827984"/>
                <a:gd name="connsiteX0" fmla="*/ 0 w 12204700"/>
                <a:gd name="connsiteY0" fmla="*/ 83451 h 858151"/>
                <a:gd name="connsiteX1" fmla="*/ 6146800 w 12204700"/>
                <a:gd name="connsiteY1" fmla="*/ 858151 h 858151"/>
                <a:gd name="connsiteX2" fmla="*/ 12204700 w 12204700"/>
                <a:gd name="connsiteY2" fmla="*/ 45351 h 858151"/>
                <a:gd name="connsiteX0" fmla="*/ 0 w 12204700"/>
                <a:gd name="connsiteY0" fmla="*/ 38100 h 812800"/>
                <a:gd name="connsiteX1" fmla="*/ 6146800 w 12204700"/>
                <a:gd name="connsiteY1" fmla="*/ 812800 h 812800"/>
                <a:gd name="connsiteX2" fmla="*/ 12204700 w 12204700"/>
                <a:gd name="connsiteY2" fmla="*/ 0 h 812800"/>
                <a:gd name="connsiteX0" fmla="*/ 0 w 12204700"/>
                <a:gd name="connsiteY0" fmla="*/ 38100 h 825500"/>
                <a:gd name="connsiteX1" fmla="*/ 6172200 w 12204700"/>
                <a:gd name="connsiteY1" fmla="*/ 825500 h 825500"/>
                <a:gd name="connsiteX2" fmla="*/ 12204700 w 12204700"/>
                <a:gd name="connsiteY2" fmla="*/ 0 h 825500"/>
                <a:gd name="connsiteX0" fmla="*/ 0 w 12204700"/>
                <a:gd name="connsiteY0" fmla="*/ 38100 h 825500"/>
                <a:gd name="connsiteX1" fmla="*/ 6104466 w 12204700"/>
                <a:gd name="connsiteY1" fmla="*/ 825500 h 825500"/>
                <a:gd name="connsiteX2" fmla="*/ 12204700 w 12204700"/>
                <a:gd name="connsiteY2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04700" h="825500">
                  <a:moveTo>
                    <a:pt x="0" y="38100"/>
                  </a:moveTo>
                  <a:cubicBezTo>
                    <a:pt x="2171700" y="148167"/>
                    <a:pt x="5126566" y="-402167"/>
                    <a:pt x="6104466" y="825500"/>
                  </a:cubicBezTo>
                  <a:cubicBezTo>
                    <a:pt x="6934199" y="-419100"/>
                    <a:pt x="10193867" y="254000"/>
                    <a:pt x="12204700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</p:grpSp>
      <p:sp>
        <p:nvSpPr>
          <p:cNvPr id="17" name="标题 1">
            <a:extLst>
              <a:ext uri="{FF2B5EF4-FFF2-40B4-BE49-F238E27FC236}">
                <a16:creationId xmlns:a16="http://schemas.microsoft.com/office/drawing/2014/main" id="{BFF8B869-0ADC-46EE-9486-A7084BE6FF40}"/>
              </a:ext>
            </a:extLst>
          </p:cNvPr>
          <p:cNvSpPr txBox="1">
            <a:spLocks/>
          </p:cNvSpPr>
          <p:nvPr/>
        </p:nvSpPr>
        <p:spPr>
          <a:xfrm>
            <a:off x="670716" y="88209"/>
            <a:ext cx="5603558" cy="1141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4.2 </a:t>
            </a:r>
            <a:r>
              <a:rPr lang="zh-CN" altLang="en-US" sz="40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毕设总结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C3607C9-78D4-45AA-B309-4B75DA7017A7}"/>
              </a:ext>
            </a:extLst>
          </p:cNvPr>
          <p:cNvGrpSpPr/>
          <p:nvPr/>
        </p:nvGrpSpPr>
        <p:grpSpPr>
          <a:xfrm>
            <a:off x="392382" y="1656248"/>
            <a:ext cx="9121235" cy="4195864"/>
            <a:chOff x="545103" y="1691522"/>
            <a:chExt cx="9121235" cy="4195864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02254F5-A259-47B7-8EA6-5EF54B8E0FAA}"/>
                </a:ext>
              </a:extLst>
            </p:cNvPr>
            <p:cNvGrpSpPr/>
            <p:nvPr/>
          </p:nvGrpSpPr>
          <p:grpSpPr>
            <a:xfrm>
              <a:off x="3509686" y="2168614"/>
              <a:ext cx="2886633" cy="2626050"/>
              <a:chOff x="12932070" y="-1348744"/>
              <a:chExt cx="3552778" cy="3232061"/>
            </a:xfrm>
          </p:grpSpPr>
          <p:sp>
            <p:nvSpPr>
              <p:cNvPr id="52" name="ï$ḷïďé">
                <a:extLst>
                  <a:ext uri="{FF2B5EF4-FFF2-40B4-BE49-F238E27FC236}">
                    <a16:creationId xmlns:a16="http://schemas.microsoft.com/office/drawing/2014/main" id="{2555C951-793B-4C95-8FAD-FAFA2DD761D6}"/>
                  </a:ext>
                </a:extLst>
              </p:cNvPr>
              <p:cNvSpPr/>
              <p:nvPr/>
            </p:nvSpPr>
            <p:spPr>
              <a:xfrm rot="11744661">
                <a:off x="13529934" y="-1348744"/>
                <a:ext cx="1221307" cy="12233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523"/>
                    </a:moveTo>
                    <a:cubicBezTo>
                      <a:pt x="21600" y="11878"/>
                      <a:pt x="20978" y="10307"/>
                      <a:pt x="19806" y="9137"/>
                    </a:cubicBezTo>
                    <a:cubicBezTo>
                      <a:pt x="10617" y="0"/>
                      <a:pt x="10617" y="0"/>
                      <a:pt x="10617" y="0"/>
                    </a:cubicBezTo>
                    <a:cubicBezTo>
                      <a:pt x="0" y="10599"/>
                      <a:pt x="0" y="10599"/>
                      <a:pt x="0" y="10599"/>
                    </a:cubicBezTo>
                    <a:cubicBezTo>
                      <a:pt x="9153" y="19773"/>
                      <a:pt x="9153" y="19773"/>
                      <a:pt x="9153" y="19773"/>
                    </a:cubicBezTo>
                    <a:cubicBezTo>
                      <a:pt x="10324" y="20942"/>
                      <a:pt x="11898" y="21600"/>
                      <a:pt x="13546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lnTo>
                      <a:pt x="21600" y="13523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4295" tIns="37148" rIns="74295" bIns="37148" anchor="b">
                <a:normAutofit/>
              </a:bodyPr>
              <a:lstStyle/>
              <a:p>
                <a:pPr algn="r">
                  <a:lnSpc>
                    <a:spcPct val="130000"/>
                  </a:lnSpc>
                </a:pPr>
                <a:endParaRPr sz="26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3" name="ï$ḷïďé">
                <a:extLst>
                  <a:ext uri="{FF2B5EF4-FFF2-40B4-BE49-F238E27FC236}">
                    <a16:creationId xmlns:a16="http://schemas.microsoft.com/office/drawing/2014/main" id="{E8E8B905-ECCC-48C2-B2BB-86F25F4F09F4}"/>
                  </a:ext>
                </a:extLst>
              </p:cNvPr>
              <p:cNvSpPr/>
              <p:nvPr/>
            </p:nvSpPr>
            <p:spPr>
              <a:xfrm rot="15351541">
                <a:off x="14683099" y="-1335691"/>
                <a:ext cx="1221307" cy="12233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523"/>
                    </a:moveTo>
                    <a:cubicBezTo>
                      <a:pt x="21600" y="11878"/>
                      <a:pt x="20978" y="10307"/>
                      <a:pt x="19806" y="9137"/>
                    </a:cubicBezTo>
                    <a:cubicBezTo>
                      <a:pt x="10617" y="0"/>
                      <a:pt x="10617" y="0"/>
                      <a:pt x="10617" y="0"/>
                    </a:cubicBezTo>
                    <a:cubicBezTo>
                      <a:pt x="0" y="10599"/>
                      <a:pt x="0" y="10599"/>
                      <a:pt x="0" y="10599"/>
                    </a:cubicBezTo>
                    <a:cubicBezTo>
                      <a:pt x="9153" y="19773"/>
                      <a:pt x="9153" y="19773"/>
                      <a:pt x="9153" y="19773"/>
                    </a:cubicBezTo>
                    <a:cubicBezTo>
                      <a:pt x="10324" y="20942"/>
                      <a:pt x="11898" y="21600"/>
                      <a:pt x="13546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lnTo>
                      <a:pt x="21600" y="13523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4295" tIns="37148" rIns="74295" bIns="37148" anchor="b">
                <a:normAutofit/>
              </a:bodyPr>
              <a:lstStyle/>
              <a:p>
                <a:pPr algn="r">
                  <a:lnSpc>
                    <a:spcPct val="130000"/>
                  </a:lnSpc>
                </a:pPr>
                <a:endParaRPr sz="26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4" name="ï$ḷïďé">
                <a:extLst>
                  <a:ext uri="{FF2B5EF4-FFF2-40B4-BE49-F238E27FC236}">
                    <a16:creationId xmlns:a16="http://schemas.microsoft.com/office/drawing/2014/main" id="{0EC1C964-D382-48A5-BB6F-797CEE111190}"/>
                  </a:ext>
                </a:extLst>
              </p:cNvPr>
              <p:cNvSpPr/>
              <p:nvPr/>
            </p:nvSpPr>
            <p:spPr>
              <a:xfrm rot="18883199">
                <a:off x="15262506" y="-339223"/>
                <a:ext cx="1221307" cy="12233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523"/>
                    </a:moveTo>
                    <a:cubicBezTo>
                      <a:pt x="21600" y="11878"/>
                      <a:pt x="20978" y="10307"/>
                      <a:pt x="19806" y="9137"/>
                    </a:cubicBezTo>
                    <a:cubicBezTo>
                      <a:pt x="10617" y="0"/>
                      <a:pt x="10617" y="0"/>
                      <a:pt x="10617" y="0"/>
                    </a:cubicBezTo>
                    <a:cubicBezTo>
                      <a:pt x="0" y="10599"/>
                      <a:pt x="0" y="10599"/>
                      <a:pt x="0" y="10599"/>
                    </a:cubicBezTo>
                    <a:cubicBezTo>
                      <a:pt x="9153" y="19773"/>
                      <a:pt x="9153" y="19773"/>
                      <a:pt x="9153" y="19773"/>
                    </a:cubicBezTo>
                    <a:cubicBezTo>
                      <a:pt x="10324" y="20942"/>
                      <a:pt x="11898" y="21600"/>
                      <a:pt x="13546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lnTo>
                      <a:pt x="21600" y="13523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4295" tIns="37148" rIns="74295" bIns="37148" anchor="b">
                <a:normAutofit/>
              </a:bodyPr>
              <a:lstStyle/>
              <a:p>
                <a:pPr algn="r">
                  <a:lnSpc>
                    <a:spcPct val="130000"/>
                  </a:lnSpc>
                </a:pPr>
                <a:endParaRPr sz="26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5" name="ï$ḷïďé">
                <a:extLst>
                  <a:ext uri="{FF2B5EF4-FFF2-40B4-BE49-F238E27FC236}">
                    <a16:creationId xmlns:a16="http://schemas.microsoft.com/office/drawing/2014/main" id="{0DB17C0A-DF4E-4C41-AF78-A64038145136}"/>
                  </a:ext>
                </a:extLst>
              </p:cNvPr>
              <p:cNvSpPr/>
              <p:nvPr/>
            </p:nvSpPr>
            <p:spPr>
              <a:xfrm rot="8100000">
                <a:off x="12932070" y="-362449"/>
                <a:ext cx="1221307" cy="12233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523"/>
                    </a:moveTo>
                    <a:cubicBezTo>
                      <a:pt x="21600" y="11878"/>
                      <a:pt x="20978" y="10307"/>
                      <a:pt x="19806" y="9137"/>
                    </a:cubicBezTo>
                    <a:cubicBezTo>
                      <a:pt x="10617" y="0"/>
                      <a:pt x="10617" y="0"/>
                      <a:pt x="10617" y="0"/>
                    </a:cubicBezTo>
                    <a:cubicBezTo>
                      <a:pt x="0" y="10599"/>
                      <a:pt x="0" y="10599"/>
                      <a:pt x="0" y="10599"/>
                    </a:cubicBezTo>
                    <a:cubicBezTo>
                      <a:pt x="9153" y="19773"/>
                      <a:pt x="9153" y="19773"/>
                      <a:pt x="9153" y="19773"/>
                    </a:cubicBezTo>
                    <a:cubicBezTo>
                      <a:pt x="10324" y="20942"/>
                      <a:pt x="11898" y="21600"/>
                      <a:pt x="13546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lnTo>
                      <a:pt x="21600" y="13523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4295" tIns="37148" rIns="74295" bIns="37148" anchor="b">
                <a:normAutofit/>
              </a:bodyPr>
              <a:lstStyle/>
              <a:p>
                <a:pPr algn="r">
                  <a:lnSpc>
                    <a:spcPct val="130000"/>
                  </a:lnSpc>
                </a:pPr>
                <a:endParaRPr sz="26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6" name="ï$ḷïďé">
                <a:extLst>
                  <a:ext uri="{FF2B5EF4-FFF2-40B4-BE49-F238E27FC236}">
                    <a16:creationId xmlns:a16="http://schemas.microsoft.com/office/drawing/2014/main" id="{A8F07EA5-4497-4389-B14B-C55AEDC53F0C}"/>
                  </a:ext>
                </a:extLst>
              </p:cNvPr>
              <p:cNvSpPr/>
              <p:nvPr/>
            </p:nvSpPr>
            <p:spPr>
              <a:xfrm rot="4516532">
                <a:off x="13516439" y="636369"/>
                <a:ext cx="1221307" cy="12233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523"/>
                    </a:moveTo>
                    <a:cubicBezTo>
                      <a:pt x="21600" y="11878"/>
                      <a:pt x="20978" y="10307"/>
                      <a:pt x="19806" y="9137"/>
                    </a:cubicBezTo>
                    <a:cubicBezTo>
                      <a:pt x="10617" y="0"/>
                      <a:pt x="10617" y="0"/>
                      <a:pt x="10617" y="0"/>
                    </a:cubicBezTo>
                    <a:cubicBezTo>
                      <a:pt x="0" y="10599"/>
                      <a:pt x="0" y="10599"/>
                      <a:pt x="0" y="10599"/>
                    </a:cubicBezTo>
                    <a:cubicBezTo>
                      <a:pt x="9153" y="19773"/>
                      <a:pt x="9153" y="19773"/>
                      <a:pt x="9153" y="19773"/>
                    </a:cubicBezTo>
                    <a:cubicBezTo>
                      <a:pt x="10324" y="20942"/>
                      <a:pt x="11898" y="21600"/>
                      <a:pt x="13546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lnTo>
                      <a:pt x="21600" y="13523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4295" tIns="37148" rIns="74295" bIns="37148" anchor="b">
                <a:normAutofit/>
              </a:bodyPr>
              <a:lstStyle/>
              <a:p>
                <a:pPr algn="r">
                  <a:lnSpc>
                    <a:spcPct val="130000"/>
                  </a:lnSpc>
                </a:pPr>
                <a:endParaRPr sz="26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7" name="ï$ḷïďé">
                <a:extLst>
                  <a:ext uri="{FF2B5EF4-FFF2-40B4-BE49-F238E27FC236}">
                    <a16:creationId xmlns:a16="http://schemas.microsoft.com/office/drawing/2014/main" id="{4E065401-F9A6-46D1-A0DB-1A3573B03BDA}"/>
                  </a:ext>
                </a:extLst>
              </p:cNvPr>
              <p:cNvSpPr/>
              <p:nvPr/>
            </p:nvSpPr>
            <p:spPr>
              <a:xfrm rot="914377">
                <a:off x="14674763" y="659941"/>
                <a:ext cx="1221307" cy="12233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523"/>
                    </a:moveTo>
                    <a:cubicBezTo>
                      <a:pt x="21600" y="11878"/>
                      <a:pt x="20978" y="10307"/>
                      <a:pt x="19806" y="9137"/>
                    </a:cubicBezTo>
                    <a:cubicBezTo>
                      <a:pt x="10617" y="0"/>
                      <a:pt x="10617" y="0"/>
                      <a:pt x="10617" y="0"/>
                    </a:cubicBezTo>
                    <a:cubicBezTo>
                      <a:pt x="0" y="10599"/>
                      <a:pt x="0" y="10599"/>
                      <a:pt x="0" y="10599"/>
                    </a:cubicBezTo>
                    <a:cubicBezTo>
                      <a:pt x="9153" y="19773"/>
                      <a:pt x="9153" y="19773"/>
                      <a:pt x="9153" y="19773"/>
                    </a:cubicBezTo>
                    <a:cubicBezTo>
                      <a:pt x="10324" y="20942"/>
                      <a:pt x="11898" y="21600"/>
                      <a:pt x="13546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lnTo>
                      <a:pt x="21600" y="13523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4295" tIns="37148" rIns="74295" bIns="37148" anchor="b">
                <a:normAutofit/>
              </a:bodyPr>
              <a:lstStyle/>
              <a:p>
                <a:pPr algn="r">
                  <a:lnSpc>
                    <a:spcPct val="130000"/>
                  </a:lnSpc>
                </a:pPr>
                <a:endParaRPr sz="26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9" name="i$liďê">
              <a:extLst>
                <a:ext uri="{FF2B5EF4-FFF2-40B4-BE49-F238E27FC236}">
                  <a16:creationId xmlns:a16="http://schemas.microsoft.com/office/drawing/2014/main" id="{16B21BF9-4F01-4410-8E3A-8F838F938F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1906" y="2252952"/>
              <a:ext cx="273168" cy="321750"/>
            </a:xfrm>
            <a:custGeom>
              <a:avLst/>
              <a:gdLst>
                <a:gd name="T0" fmla="*/ 94 w 294"/>
                <a:gd name="T1" fmla="*/ 150 h 347"/>
                <a:gd name="T2" fmla="*/ 94 w 294"/>
                <a:gd name="T3" fmla="*/ 277 h 347"/>
                <a:gd name="T4" fmla="*/ 85 w 294"/>
                <a:gd name="T5" fmla="*/ 290 h 347"/>
                <a:gd name="T6" fmla="*/ 58 w 294"/>
                <a:gd name="T7" fmla="*/ 294 h 347"/>
                <a:gd name="T8" fmla="*/ 58 w 294"/>
                <a:gd name="T9" fmla="*/ 294 h 347"/>
                <a:gd name="T10" fmla="*/ 1 w 294"/>
                <a:gd name="T11" fmla="*/ 257 h 347"/>
                <a:gd name="T12" fmla="*/ 1 w 294"/>
                <a:gd name="T13" fmla="*/ 94 h 347"/>
                <a:gd name="T14" fmla="*/ 23 w 294"/>
                <a:gd name="T15" fmla="*/ 52 h 347"/>
                <a:gd name="T16" fmla="*/ 100 w 294"/>
                <a:gd name="T17" fmla="*/ 3 h 347"/>
                <a:gd name="T18" fmla="*/ 114 w 294"/>
                <a:gd name="T19" fmla="*/ 3 h 347"/>
                <a:gd name="T20" fmla="*/ 121 w 294"/>
                <a:gd name="T21" fmla="*/ 14 h 347"/>
                <a:gd name="T22" fmla="*/ 121 w 294"/>
                <a:gd name="T23" fmla="*/ 34 h 347"/>
                <a:gd name="T24" fmla="*/ 107 w 294"/>
                <a:gd name="T25" fmla="*/ 47 h 347"/>
                <a:gd name="T26" fmla="*/ 95 w 294"/>
                <a:gd name="T27" fmla="*/ 38 h 347"/>
                <a:gd name="T28" fmla="*/ 36 w 294"/>
                <a:gd name="T29" fmla="*/ 76 h 347"/>
                <a:gd name="T30" fmla="*/ 27 w 294"/>
                <a:gd name="T31" fmla="*/ 90 h 347"/>
                <a:gd name="T32" fmla="*/ 30 w 294"/>
                <a:gd name="T33" fmla="*/ 100 h 347"/>
                <a:gd name="T34" fmla="*/ 68 w 294"/>
                <a:gd name="T35" fmla="*/ 92 h 347"/>
                <a:gd name="T36" fmla="*/ 166 w 294"/>
                <a:gd name="T37" fmla="*/ 27 h 347"/>
                <a:gd name="T38" fmla="*/ 180 w 294"/>
                <a:gd name="T39" fmla="*/ 26 h 347"/>
                <a:gd name="T40" fmla="*/ 187 w 294"/>
                <a:gd name="T41" fmla="*/ 38 h 347"/>
                <a:gd name="T42" fmla="*/ 187 w 294"/>
                <a:gd name="T43" fmla="*/ 40 h 347"/>
                <a:gd name="T44" fmla="*/ 181 w 294"/>
                <a:gd name="T45" fmla="*/ 51 h 347"/>
                <a:gd name="T46" fmla="*/ 120 w 294"/>
                <a:gd name="T47" fmla="*/ 92 h 347"/>
                <a:gd name="T48" fmla="*/ 94 w 294"/>
                <a:gd name="T49" fmla="*/ 150 h 347"/>
                <a:gd name="T50" fmla="*/ 294 w 294"/>
                <a:gd name="T51" fmla="*/ 85 h 347"/>
                <a:gd name="T52" fmla="*/ 294 w 294"/>
                <a:gd name="T53" fmla="*/ 258 h 347"/>
                <a:gd name="T54" fmla="*/ 288 w 294"/>
                <a:gd name="T55" fmla="*/ 270 h 347"/>
                <a:gd name="T56" fmla="*/ 194 w 294"/>
                <a:gd name="T57" fmla="*/ 340 h 347"/>
                <a:gd name="T58" fmla="*/ 164 w 294"/>
                <a:gd name="T59" fmla="*/ 347 h 347"/>
                <a:gd name="T60" fmla="*/ 107 w 294"/>
                <a:gd name="T61" fmla="*/ 307 h 347"/>
                <a:gd name="T62" fmla="*/ 107 w 294"/>
                <a:gd name="T63" fmla="*/ 146 h 347"/>
                <a:gd name="T64" fmla="*/ 107 w 294"/>
                <a:gd name="T65" fmla="*/ 142 h 347"/>
                <a:gd name="T66" fmla="*/ 107 w 294"/>
                <a:gd name="T67" fmla="*/ 142 h 347"/>
                <a:gd name="T68" fmla="*/ 128 w 294"/>
                <a:gd name="T69" fmla="*/ 105 h 347"/>
                <a:gd name="T70" fmla="*/ 206 w 294"/>
                <a:gd name="T71" fmla="*/ 50 h 347"/>
                <a:gd name="T72" fmla="*/ 220 w 294"/>
                <a:gd name="T73" fmla="*/ 50 h 347"/>
                <a:gd name="T74" fmla="*/ 227 w 294"/>
                <a:gd name="T75" fmla="*/ 61 h 347"/>
                <a:gd name="T76" fmla="*/ 227 w 294"/>
                <a:gd name="T77" fmla="*/ 81 h 347"/>
                <a:gd name="T78" fmla="*/ 214 w 294"/>
                <a:gd name="T79" fmla="*/ 94 h 347"/>
                <a:gd name="T80" fmla="*/ 202 w 294"/>
                <a:gd name="T81" fmla="*/ 86 h 347"/>
                <a:gd name="T82" fmla="*/ 144 w 294"/>
                <a:gd name="T83" fmla="*/ 126 h 347"/>
                <a:gd name="T84" fmla="*/ 134 w 294"/>
                <a:gd name="T85" fmla="*/ 142 h 347"/>
                <a:gd name="T86" fmla="*/ 137 w 294"/>
                <a:gd name="T87" fmla="*/ 151 h 347"/>
                <a:gd name="T88" fmla="*/ 180 w 294"/>
                <a:gd name="T89" fmla="*/ 144 h 347"/>
                <a:gd name="T90" fmla="*/ 272 w 294"/>
                <a:gd name="T91" fmla="*/ 75 h 347"/>
                <a:gd name="T92" fmla="*/ 286 w 294"/>
                <a:gd name="T93" fmla="*/ 73 h 347"/>
                <a:gd name="T94" fmla="*/ 294 w 294"/>
                <a:gd name="T95" fmla="*/ 85 h 347"/>
                <a:gd name="T96" fmla="*/ 267 w 294"/>
                <a:gd name="T97" fmla="*/ 145 h 347"/>
                <a:gd name="T98" fmla="*/ 201 w 294"/>
                <a:gd name="T99" fmla="*/ 196 h 347"/>
                <a:gd name="T100" fmla="*/ 201 w 294"/>
                <a:gd name="T101" fmla="*/ 223 h 347"/>
                <a:gd name="T102" fmla="*/ 267 w 294"/>
                <a:gd name="T103" fmla="*/ 171 h 347"/>
                <a:gd name="T104" fmla="*/ 267 w 294"/>
                <a:gd name="T105" fmla="*/ 145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94" h="347">
                  <a:moveTo>
                    <a:pt x="94" y="150"/>
                  </a:moveTo>
                  <a:lnTo>
                    <a:pt x="94" y="277"/>
                  </a:lnTo>
                  <a:cubicBezTo>
                    <a:pt x="94" y="283"/>
                    <a:pt x="90" y="288"/>
                    <a:pt x="85" y="290"/>
                  </a:cubicBezTo>
                  <a:cubicBezTo>
                    <a:pt x="77" y="292"/>
                    <a:pt x="68" y="294"/>
                    <a:pt x="58" y="294"/>
                  </a:cubicBezTo>
                  <a:lnTo>
                    <a:pt x="58" y="294"/>
                  </a:lnTo>
                  <a:cubicBezTo>
                    <a:pt x="31" y="294"/>
                    <a:pt x="1" y="282"/>
                    <a:pt x="1" y="257"/>
                  </a:cubicBezTo>
                  <a:lnTo>
                    <a:pt x="1" y="94"/>
                  </a:lnTo>
                  <a:cubicBezTo>
                    <a:pt x="0" y="83"/>
                    <a:pt x="4" y="63"/>
                    <a:pt x="23" y="52"/>
                  </a:cubicBezTo>
                  <a:cubicBezTo>
                    <a:pt x="31" y="47"/>
                    <a:pt x="77" y="18"/>
                    <a:pt x="100" y="3"/>
                  </a:cubicBezTo>
                  <a:cubicBezTo>
                    <a:pt x="104" y="0"/>
                    <a:pt x="109" y="0"/>
                    <a:pt x="114" y="3"/>
                  </a:cubicBezTo>
                  <a:cubicBezTo>
                    <a:pt x="118" y="5"/>
                    <a:pt x="121" y="9"/>
                    <a:pt x="121" y="14"/>
                  </a:cubicBezTo>
                  <a:lnTo>
                    <a:pt x="121" y="34"/>
                  </a:lnTo>
                  <a:cubicBezTo>
                    <a:pt x="121" y="41"/>
                    <a:pt x="115" y="47"/>
                    <a:pt x="107" y="47"/>
                  </a:cubicBezTo>
                  <a:cubicBezTo>
                    <a:pt x="101" y="47"/>
                    <a:pt x="97" y="43"/>
                    <a:pt x="95" y="38"/>
                  </a:cubicBezTo>
                  <a:cubicBezTo>
                    <a:pt x="74" y="52"/>
                    <a:pt x="43" y="71"/>
                    <a:pt x="36" y="76"/>
                  </a:cubicBezTo>
                  <a:cubicBezTo>
                    <a:pt x="29" y="79"/>
                    <a:pt x="27" y="87"/>
                    <a:pt x="27" y="90"/>
                  </a:cubicBezTo>
                  <a:cubicBezTo>
                    <a:pt x="27" y="95"/>
                    <a:pt x="28" y="98"/>
                    <a:pt x="30" y="100"/>
                  </a:cubicBezTo>
                  <a:cubicBezTo>
                    <a:pt x="35" y="105"/>
                    <a:pt x="50" y="102"/>
                    <a:pt x="68" y="92"/>
                  </a:cubicBezTo>
                  <a:cubicBezTo>
                    <a:pt x="84" y="82"/>
                    <a:pt x="166" y="28"/>
                    <a:pt x="166" y="27"/>
                  </a:cubicBezTo>
                  <a:cubicBezTo>
                    <a:pt x="171" y="24"/>
                    <a:pt x="176" y="24"/>
                    <a:pt x="180" y="26"/>
                  </a:cubicBezTo>
                  <a:cubicBezTo>
                    <a:pt x="184" y="29"/>
                    <a:pt x="187" y="33"/>
                    <a:pt x="187" y="38"/>
                  </a:cubicBezTo>
                  <a:lnTo>
                    <a:pt x="187" y="40"/>
                  </a:lnTo>
                  <a:cubicBezTo>
                    <a:pt x="187" y="44"/>
                    <a:pt x="185" y="48"/>
                    <a:pt x="181" y="51"/>
                  </a:cubicBezTo>
                  <a:cubicBezTo>
                    <a:pt x="181" y="51"/>
                    <a:pt x="125" y="89"/>
                    <a:pt x="120" y="92"/>
                  </a:cubicBezTo>
                  <a:cubicBezTo>
                    <a:pt x="100" y="104"/>
                    <a:pt x="94" y="119"/>
                    <a:pt x="94" y="150"/>
                  </a:cubicBezTo>
                  <a:close/>
                  <a:moveTo>
                    <a:pt x="294" y="85"/>
                  </a:moveTo>
                  <a:lnTo>
                    <a:pt x="294" y="258"/>
                  </a:lnTo>
                  <a:cubicBezTo>
                    <a:pt x="294" y="263"/>
                    <a:pt x="291" y="267"/>
                    <a:pt x="288" y="270"/>
                  </a:cubicBezTo>
                  <a:cubicBezTo>
                    <a:pt x="288" y="270"/>
                    <a:pt x="210" y="330"/>
                    <a:pt x="194" y="340"/>
                  </a:cubicBezTo>
                  <a:cubicBezTo>
                    <a:pt x="186" y="345"/>
                    <a:pt x="175" y="347"/>
                    <a:pt x="164" y="347"/>
                  </a:cubicBezTo>
                  <a:cubicBezTo>
                    <a:pt x="136" y="347"/>
                    <a:pt x="107" y="332"/>
                    <a:pt x="107" y="307"/>
                  </a:cubicBezTo>
                  <a:lnTo>
                    <a:pt x="107" y="146"/>
                  </a:lnTo>
                  <a:lnTo>
                    <a:pt x="107" y="142"/>
                  </a:lnTo>
                  <a:cubicBezTo>
                    <a:pt x="107" y="142"/>
                    <a:pt x="107" y="142"/>
                    <a:pt x="107" y="142"/>
                  </a:cubicBezTo>
                  <a:cubicBezTo>
                    <a:pt x="107" y="132"/>
                    <a:pt x="110" y="118"/>
                    <a:pt x="128" y="105"/>
                  </a:cubicBezTo>
                  <a:cubicBezTo>
                    <a:pt x="139" y="97"/>
                    <a:pt x="204" y="52"/>
                    <a:pt x="206" y="50"/>
                  </a:cubicBezTo>
                  <a:cubicBezTo>
                    <a:pt x="210" y="48"/>
                    <a:pt x="216" y="47"/>
                    <a:pt x="220" y="50"/>
                  </a:cubicBezTo>
                  <a:cubicBezTo>
                    <a:pt x="224" y="52"/>
                    <a:pt x="227" y="57"/>
                    <a:pt x="227" y="61"/>
                  </a:cubicBezTo>
                  <a:lnTo>
                    <a:pt x="227" y="81"/>
                  </a:lnTo>
                  <a:cubicBezTo>
                    <a:pt x="227" y="88"/>
                    <a:pt x="221" y="94"/>
                    <a:pt x="214" y="94"/>
                  </a:cubicBezTo>
                  <a:cubicBezTo>
                    <a:pt x="208" y="94"/>
                    <a:pt x="204" y="91"/>
                    <a:pt x="202" y="86"/>
                  </a:cubicBezTo>
                  <a:cubicBezTo>
                    <a:pt x="181" y="100"/>
                    <a:pt x="151" y="121"/>
                    <a:pt x="144" y="126"/>
                  </a:cubicBezTo>
                  <a:cubicBezTo>
                    <a:pt x="135" y="132"/>
                    <a:pt x="134" y="137"/>
                    <a:pt x="134" y="142"/>
                  </a:cubicBezTo>
                  <a:cubicBezTo>
                    <a:pt x="134" y="146"/>
                    <a:pt x="135" y="149"/>
                    <a:pt x="137" y="151"/>
                  </a:cubicBezTo>
                  <a:cubicBezTo>
                    <a:pt x="144" y="157"/>
                    <a:pt x="162" y="155"/>
                    <a:pt x="180" y="144"/>
                  </a:cubicBezTo>
                  <a:cubicBezTo>
                    <a:pt x="194" y="136"/>
                    <a:pt x="251" y="91"/>
                    <a:pt x="272" y="75"/>
                  </a:cubicBezTo>
                  <a:cubicBezTo>
                    <a:pt x="276" y="72"/>
                    <a:pt x="282" y="71"/>
                    <a:pt x="286" y="73"/>
                  </a:cubicBezTo>
                  <a:cubicBezTo>
                    <a:pt x="291" y="76"/>
                    <a:pt x="294" y="80"/>
                    <a:pt x="294" y="85"/>
                  </a:cubicBezTo>
                  <a:close/>
                  <a:moveTo>
                    <a:pt x="267" y="145"/>
                  </a:moveTo>
                  <a:lnTo>
                    <a:pt x="201" y="196"/>
                  </a:lnTo>
                  <a:lnTo>
                    <a:pt x="201" y="223"/>
                  </a:lnTo>
                  <a:lnTo>
                    <a:pt x="267" y="171"/>
                  </a:lnTo>
                  <a:lnTo>
                    <a:pt x="267" y="14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4295" tIns="37148" rIns="74295" bIns="37148" numCol="1" spcCol="1270" anchor="ctr" anchorCtr="0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794505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88">
                <a:cs typeface="+mn-ea"/>
                <a:sym typeface="+mn-lt"/>
              </a:endParaRPr>
            </a:p>
          </p:txBody>
        </p:sp>
        <p:sp>
          <p:nvSpPr>
            <p:cNvPr id="20" name="íṣ1îḋê">
              <a:extLst>
                <a:ext uri="{FF2B5EF4-FFF2-40B4-BE49-F238E27FC236}">
                  <a16:creationId xmlns:a16="http://schemas.microsoft.com/office/drawing/2014/main" id="{FD27B85B-B911-4080-B99E-F46F47D33E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55466" y="3350010"/>
              <a:ext cx="267546" cy="263250"/>
            </a:xfrm>
            <a:custGeom>
              <a:avLst/>
              <a:gdLst>
                <a:gd name="connsiteX0" fmla="*/ 396980 w 599394"/>
                <a:gd name="connsiteY0" fmla="*/ 411566 h 589770"/>
                <a:gd name="connsiteX1" fmla="*/ 485009 w 599394"/>
                <a:gd name="connsiteY1" fmla="*/ 411566 h 589770"/>
                <a:gd name="connsiteX2" fmla="*/ 485009 w 599394"/>
                <a:gd name="connsiteY2" fmla="*/ 499521 h 589770"/>
                <a:gd name="connsiteX3" fmla="*/ 396980 w 599394"/>
                <a:gd name="connsiteY3" fmla="*/ 499521 h 589770"/>
                <a:gd name="connsiteX4" fmla="*/ 255424 w 599394"/>
                <a:gd name="connsiteY4" fmla="*/ 411566 h 589770"/>
                <a:gd name="connsiteX5" fmla="*/ 343453 w 599394"/>
                <a:gd name="connsiteY5" fmla="*/ 411566 h 589770"/>
                <a:gd name="connsiteX6" fmla="*/ 343453 w 599394"/>
                <a:gd name="connsiteY6" fmla="*/ 499521 h 589770"/>
                <a:gd name="connsiteX7" fmla="*/ 255424 w 599394"/>
                <a:gd name="connsiteY7" fmla="*/ 499521 h 589770"/>
                <a:gd name="connsiteX8" fmla="*/ 114311 w 599394"/>
                <a:gd name="connsiteY8" fmla="*/ 411566 h 589770"/>
                <a:gd name="connsiteX9" fmla="*/ 202414 w 599394"/>
                <a:gd name="connsiteY9" fmla="*/ 411566 h 589770"/>
                <a:gd name="connsiteX10" fmla="*/ 202414 w 599394"/>
                <a:gd name="connsiteY10" fmla="*/ 499521 h 589770"/>
                <a:gd name="connsiteX11" fmla="*/ 114311 w 599394"/>
                <a:gd name="connsiteY11" fmla="*/ 499521 h 589770"/>
                <a:gd name="connsiteX12" fmla="*/ 396980 w 599394"/>
                <a:gd name="connsiteY12" fmla="*/ 289110 h 589770"/>
                <a:gd name="connsiteX13" fmla="*/ 485009 w 599394"/>
                <a:gd name="connsiteY13" fmla="*/ 289110 h 589770"/>
                <a:gd name="connsiteX14" fmla="*/ 485009 w 599394"/>
                <a:gd name="connsiteY14" fmla="*/ 377065 h 589770"/>
                <a:gd name="connsiteX15" fmla="*/ 396980 w 599394"/>
                <a:gd name="connsiteY15" fmla="*/ 377065 h 589770"/>
                <a:gd name="connsiteX16" fmla="*/ 255424 w 599394"/>
                <a:gd name="connsiteY16" fmla="*/ 289110 h 589770"/>
                <a:gd name="connsiteX17" fmla="*/ 343453 w 599394"/>
                <a:gd name="connsiteY17" fmla="*/ 289110 h 589770"/>
                <a:gd name="connsiteX18" fmla="*/ 343453 w 599394"/>
                <a:gd name="connsiteY18" fmla="*/ 377065 h 589770"/>
                <a:gd name="connsiteX19" fmla="*/ 255424 w 599394"/>
                <a:gd name="connsiteY19" fmla="*/ 377065 h 589770"/>
                <a:gd name="connsiteX20" fmla="*/ 114311 w 599394"/>
                <a:gd name="connsiteY20" fmla="*/ 289110 h 589770"/>
                <a:gd name="connsiteX21" fmla="*/ 202414 w 599394"/>
                <a:gd name="connsiteY21" fmla="*/ 289110 h 589770"/>
                <a:gd name="connsiteX22" fmla="*/ 202414 w 599394"/>
                <a:gd name="connsiteY22" fmla="*/ 377065 h 589770"/>
                <a:gd name="connsiteX23" fmla="*/ 114311 w 599394"/>
                <a:gd name="connsiteY23" fmla="*/ 377065 h 589770"/>
                <a:gd name="connsiteX24" fmla="*/ 73311 w 599394"/>
                <a:gd name="connsiteY24" fmla="*/ 262427 h 589770"/>
                <a:gd name="connsiteX25" fmla="*/ 64089 w 599394"/>
                <a:gd name="connsiteY25" fmla="*/ 271635 h 589770"/>
                <a:gd name="connsiteX26" fmla="*/ 64089 w 599394"/>
                <a:gd name="connsiteY26" fmla="*/ 517027 h 589770"/>
                <a:gd name="connsiteX27" fmla="*/ 73311 w 599394"/>
                <a:gd name="connsiteY27" fmla="*/ 526235 h 589770"/>
                <a:gd name="connsiteX28" fmla="*/ 526083 w 599394"/>
                <a:gd name="connsiteY28" fmla="*/ 526235 h 589770"/>
                <a:gd name="connsiteX29" fmla="*/ 535305 w 599394"/>
                <a:gd name="connsiteY29" fmla="*/ 517027 h 589770"/>
                <a:gd name="connsiteX30" fmla="*/ 535305 w 599394"/>
                <a:gd name="connsiteY30" fmla="*/ 271635 h 589770"/>
                <a:gd name="connsiteX31" fmla="*/ 526083 w 599394"/>
                <a:gd name="connsiteY31" fmla="*/ 262427 h 589770"/>
                <a:gd name="connsiteX32" fmla="*/ 437558 w 599394"/>
                <a:gd name="connsiteY32" fmla="*/ 35911 h 589770"/>
                <a:gd name="connsiteX33" fmla="*/ 428336 w 599394"/>
                <a:gd name="connsiteY33" fmla="*/ 45119 h 589770"/>
                <a:gd name="connsiteX34" fmla="*/ 428336 w 599394"/>
                <a:gd name="connsiteY34" fmla="*/ 169887 h 589770"/>
                <a:gd name="connsiteX35" fmla="*/ 437558 w 599394"/>
                <a:gd name="connsiteY35" fmla="*/ 179095 h 589770"/>
                <a:gd name="connsiteX36" fmla="*/ 473982 w 599394"/>
                <a:gd name="connsiteY36" fmla="*/ 179095 h 589770"/>
                <a:gd name="connsiteX37" fmla="*/ 483204 w 599394"/>
                <a:gd name="connsiteY37" fmla="*/ 169887 h 589770"/>
                <a:gd name="connsiteX38" fmla="*/ 483204 w 599394"/>
                <a:gd name="connsiteY38" fmla="*/ 45119 h 589770"/>
                <a:gd name="connsiteX39" fmla="*/ 473982 w 599394"/>
                <a:gd name="connsiteY39" fmla="*/ 35911 h 589770"/>
                <a:gd name="connsiteX40" fmla="*/ 125412 w 599394"/>
                <a:gd name="connsiteY40" fmla="*/ 35911 h 589770"/>
                <a:gd name="connsiteX41" fmla="*/ 116190 w 599394"/>
                <a:gd name="connsiteY41" fmla="*/ 45119 h 589770"/>
                <a:gd name="connsiteX42" fmla="*/ 116190 w 599394"/>
                <a:gd name="connsiteY42" fmla="*/ 169887 h 589770"/>
                <a:gd name="connsiteX43" fmla="*/ 125412 w 599394"/>
                <a:gd name="connsiteY43" fmla="*/ 179095 h 589770"/>
                <a:gd name="connsiteX44" fmla="*/ 161836 w 599394"/>
                <a:gd name="connsiteY44" fmla="*/ 179095 h 589770"/>
                <a:gd name="connsiteX45" fmla="*/ 171058 w 599394"/>
                <a:gd name="connsiteY45" fmla="*/ 169887 h 589770"/>
                <a:gd name="connsiteX46" fmla="*/ 171058 w 599394"/>
                <a:gd name="connsiteY46" fmla="*/ 45119 h 589770"/>
                <a:gd name="connsiteX47" fmla="*/ 161836 w 599394"/>
                <a:gd name="connsiteY47" fmla="*/ 35911 h 589770"/>
                <a:gd name="connsiteX48" fmla="*/ 92676 w 599394"/>
                <a:gd name="connsiteY48" fmla="*/ 0 h 589770"/>
                <a:gd name="connsiteX49" fmla="*/ 194573 w 599394"/>
                <a:gd name="connsiteY49" fmla="*/ 0 h 589770"/>
                <a:gd name="connsiteX50" fmla="*/ 207021 w 599394"/>
                <a:gd name="connsiteY50" fmla="*/ 12431 h 589770"/>
                <a:gd name="connsiteX51" fmla="*/ 207021 w 599394"/>
                <a:gd name="connsiteY51" fmla="*/ 84713 h 589770"/>
                <a:gd name="connsiteX52" fmla="*/ 392373 w 599394"/>
                <a:gd name="connsiteY52" fmla="*/ 84713 h 589770"/>
                <a:gd name="connsiteX53" fmla="*/ 392373 w 599394"/>
                <a:gd name="connsiteY53" fmla="*/ 12431 h 589770"/>
                <a:gd name="connsiteX54" fmla="*/ 404360 w 599394"/>
                <a:gd name="connsiteY54" fmla="*/ 0 h 589770"/>
                <a:gd name="connsiteX55" fmla="*/ 506718 w 599394"/>
                <a:gd name="connsiteY55" fmla="*/ 0 h 589770"/>
                <a:gd name="connsiteX56" fmla="*/ 519167 w 599394"/>
                <a:gd name="connsiteY56" fmla="*/ 12431 h 589770"/>
                <a:gd name="connsiteX57" fmla="*/ 519167 w 599394"/>
                <a:gd name="connsiteY57" fmla="*/ 84713 h 589770"/>
                <a:gd name="connsiteX58" fmla="*/ 586945 w 599394"/>
                <a:gd name="connsiteY58" fmla="*/ 84713 h 589770"/>
                <a:gd name="connsiteX59" fmla="*/ 599394 w 599394"/>
                <a:gd name="connsiteY59" fmla="*/ 97144 h 589770"/>
                <a:gd name="connsiteX60" fmla="*/ 599394 w 599394"/>
                <a:gd name="connsiteY60" fmla="*/ 577800 h 589770"/>
                <a:gd name="connsiteX61" fmla="*/ 586945 w 599394"/>
                <a:gd name="connsiteY61" fmla="*/ 589770 h 589770"/>
                <a:gd name="connsiteX62" fmla="*/ 12449 w 599394"/>
                <a:gd name="connsiteY62" fmla="*/ 589770 h 589770"/>
                <a:gd name="connsiteX63" fmla="*/ 0 w 599394"/>
                <a:gd name="connsiteY63" fmla="*/ 577800 h 589770"/>
                <a:gd name="connsiteX64" fmla="*/ 0 w 599394"/>
                <a:gd name="connsiteY64" fmla="*/ 97144 h 589770"/>
                <a:gd name="connsiteX65" fmla="*/ 12449 w 599394"/>
                <a:gd name="connsiteY65" fmla="*/ 84713 h 589770"/>
                <a:gd name="connsiteX66" fmla="*/ 80227 w 599394"/>
                <a:gd name="connsiteY66" fmla="*/ 84713 h 589770"/>
                <a:gd name="connsiteX67" fmla="*/ 80227 w 599394"/>
                <a:gd name="connsiteY67" fmla="*/ 12431 h 589770"/>
                <a:gd name="connsiteX68" fmla="*/ 92676 w 599394"/>
                <a:gd name="connsiteY68" fmla="*/ 0 h 589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599394" h="589770">
                  <a:moveTo>
                    <a:pt x="396980" y="411566"/>
                  </a:moveTo>
                  <a:lnTo>
                    <a:pt x="485009" y="411566"/>
                  </a:lnTo>
                  <a:lnTo>
                    <a:pt x="485009" y="499521"/>
                  </a:lnTo>
                  <a:lnTo>
                    <a:pt x="396980" y="499521"/>
                  </a:lnTo>
                  <a:close/>
                  <a:moveTo>
                    <a:pt x="255424" y="411566"/>
                  </a:moveTo>
                  <a:lnTo>
                    <a:pt x="343453" y="411566"/>
                  </a:lnTo>
                  <a:lnTo>
                    <a:pt x="343453" y="499521"/>
                  </a:lnTo>
                  <a:lnTo>
                    <a:pt x="255424" y="499521"/>
                  </a:lnTo>
                  <a:close/>
                  <a:moveTo>
                    <a:pt x="114311" y="411566"/>
                  </a:moveTo>
                  <a:lnTo>
                    <a:pt x="202414" y="411566"/>
                  </a:lnTo>
                  <a:lnTo>
                    <a:pt x="202414" y="499521"/>
                  </a:lnTo>
                  <a:lnTo>
                    <a:pt x="114311" y="499521"/>
                  </a:lnTo>
                  <a:close/>
                  <a:moveTo>
                    <a:pt x="396980" y="289110"/>
                  </a:moveTo>
                  <a:lnTo>
                    <a:pt x="485009" y="289110"/>
                  </a:lnTo>
                  <a:lnTo>
                    <a:pt x="485009" y="377065"/>
                  </a:lnTo>
                  <a:lnTo>
                    <a:pt x="396980" y="377065"/>
                  </a:lnTo>
                  <a:close/>
                  <a:moveTo>
                    <a:pt x="255424" y="289110"/>
                  </a:moveTo>
                  <a:lnTo>
                    <a:pt x="343453" y="289110"/>
                  </a:lnTo>
                  <a:lnTo>
                    <a:pt x="343453" y="377065"/>
                  </a:lnTo>
                  <a:lnTo>
                    <a:pt x="255424" y="377065"/>
                  </a:lnTo>
                  <a:close/>
                  <a:moveTo>
                    <a:pt x="114311" y="289110"/>
                  </a:moveTo>
                  <a:lnTo>
                    <a:pt x="202414" y="289110"/>
                  </a:lnTo>
                  <a:lnTo>
                    <a:pt x="202414" y="377065"/>
                  </a:lnTo>
                  <a:lnTo>
                    <a:pt x="114311" y="377065"/>
                  </a:lnTo>
                  <a:close/>
                  <a:moveTo>
                    <a:pt x="73311" y="262427"/>
                  </a:moveTo>
                  <a:cubicBezTo>
                    <a:pt x="68239" y="262427"/>
                    <a:pt x="64089" y="266570"/>
                    <a:pt x="64089" y="271635"/>
                  </a:cubicBezTo>
                  <a:lnTo>
                    <a:pt x="64089" y="517027"/>
                  </a:lnTo>
                  <a:cubicBezTo>
                    <a:pt x="64089" y="522091"/>
                    <a:pt x="68239" y="526235"/>
                    <a:pt x="73311" y="526235"/>
                  </a:cubicBezTo>
                  <a:lnTo>
                    <a:pt x="526083" y="526235"/>
                  </a:lnTo>
                  <a:cubicBezTo>
                    <a:pt x="531155" y="526235"/>
                    <a:pt x="535305" y="522091"/>
                    <a:pt x="535305" y="517027"/>
                  </a:cubicBezTo>
                  <a:lnTo>
                    <a:pt x="535305" y="271635"/>
                  </a:lnTo>
                  <a:cubicBezTo>
                    <a:pt x="535305" y="266570"/>
                    <a:pt x="531155" y="262427"/>
                    <a:pt x="526083" y="262427"/>
                  </a:cubicBezTo>
                  <a:close/>
                  <a:moveTo>
                    <a:pt x="437558" y="35911"/>
                  </a:moveTo>
                  <a:cubicBezTo>
                    <a:pt x="432486" y="35911"/>
                    <a:pt x="428336" y="40055"/>
                    <a:pt x="428336" y="45119"/>
                  </a:cubicBezTo>
                  <a:lnTo>
                    <a:pt x="428336" y="169887"/>
                  </a:lnTo>
                  <a:cubicBezTo>
                    <a:pt x="428336" y="174951"/>
                    <a:pt x="432486" y="179095"/>
                    <a:pt x="437558" y="179095"/>
                  </a:cubicBezTo>
                  <a:lnTo>
                    <a:pt x="473982" y="179095"/>
                  </a:lnTo>
                  <a:cubicBezTo>
                    <a:pt x="479054" y="179095"/>
                    <a:pt x="483204" y="174951"/>
                    <a:pt x="483204" y="169887"/>
                  </a:cubicBezTo>
                  <a:lnTo>
                    <a:pt x="483204" y="45119"/>
                  </a:lnTo>
                  <a:cubicBezTo>
                    <a:pt x="483204" y="40055"/>
                    <a:pt x="479054" y="35911"/>
                    <a:pt x="473982" y="35911"/>
                  </a:cubicBezTo>
                  <a:close/>
                  <a:moveTo>
                    <a:pt x="125412" y="35911"/>
                  </a:moveTo>
                  <a:cubicBezTo>
                    <a:pt x="120340" y="35911"/>
                    <a:pt x="116190" y="40055"/>
                    <a:pt x="116190" y="45119"/>
                  </a:cubicBezTo>
                  <a:lnTo>
                    <a:pt x="116190" y="169887"/>
                  </a:lnTo>
                  <a:cubicBezTo>
                    <a:pt x="116190" y="174951"/>
                    <a:pt x="120340" y="179095"/>
                    <a:pt x="125412" y="179095"/>
                  </a:cubicBezTo>
                  <a:lnTo>
                    <a:pt x="161836" y="179095"/>
                  </a:lnTo>
                  <a:cubicBezTo>
                    <a:pt x="166908" y="179095"/>
                    <a:pt x="171058" y="174951"/>
                    <a:pt x="171058" y="169887"/>
                  </a:cubicBezTo>
                  <a:lnTo>
                    <a:pt x="171058" y="45119"/>
                  </a:lnTo>
                  <a:cubicBezTo>
                    <a:pt x="171058" y="40055"/>
                    <a:pt x="166908" y="35911"/>
                    <a:pt x="161836" y="35911"/>
                  </a:cubicBezTo>
                  <a:close/>
                  <a:moveTo>
                    <a:pt x="92676" y="0"/>
                  </a:moveTo>
                  <a:lnTo>
                    <a:pt x="194573" y="0"/>
                  </a:lnTo>
                  <a:cubicBezTo>
                    <a:pt x="201489" y="0"/>
                    <a:pt x="207021" y="5525"/>
                    <a:pt x="207021" y="12431"/>
                  </a:cubicBezTo>
                  <a:lnTo>
                    <a:pt x="207021" y="84713"/>
                  </a:lnTo>
                  <a:lnTo>
                    <a:pt x="392373" y="84713"/>
                  </a:lnTo>
                  <a:lnTo>
                    <a:pt x="392373" y="12431"/>
                  </a:lnTo>
                  <a:cubicBezTo>
                    <a:pt x="392373" y="5525"/>
                    <a:pt x="397905" y="0"/>
                    <a:pt x="404360" y="0"/>
                  </a:cubicBezTo>
                  <a:lnTo>
                    <a:pt x="506718" y="0"/>
                  </a:lnTo>
                  <a:cubicBezTo>
                    <a:pt x="513635" y="0"/>
                    <a:pt x="519167" y="5525"/>
                    <a:pt x="519167" y="12431"/>
                  </a:cubicBezTo>
                  <a:lnTo>
                    <a:pt x="519167" y="84713"/>
                  </a:lnTo>
                  <a:lnTo>
                    <a:pt x="586945" y="84713"/>
                  </a:lnTo>
                  <a:cubicBezTo>
                    <a:pt x="593861" y="84713"/>
                    <a:pt x="599394" y="90238"/>
                    <a:pt x="599394" y="97144"/>
                  </a:cubicBezTo>
                  <a:lnTo>
                    <a:pt x="599394" y="577800"/>
                  </a:lnTo>
                  <a:cubicBezTo>
                    <a:pt x="599394" y="584245"/>
                    <a:pt x="593861" y="589770"/>
                    <a:pt x="586945" y="589770"/>
                  </a:cubicBezTo>
                  <a:lnTo>
                    <a:pt x="12449" y="589770"/>
                  </a:lnTo>
                  <a:cubicBezTo>
                    <a:pt x="5533" y="589770"/>
                    <a:pt x="0" y="584245"/>
                    <a:pt x="0" y="577800"/>
                  </a:cubicBezTo>
                  <a:lnTo>
                    <a:pt x="0" y="97144"/>
                  </a:lnTo>
                  <a:cubicBezTo>
                    <a:pt x="0" y="90238"/>
                    <a:pt x="5533" y="84713"/>
                    <a:pt x="12449" y="84713"/>
                  </a:cubicBezTo>
                  <a:lnTo>
                    <a:pt x="80227" y="84713"/>
                  </a:lnTo>
                  <a:lnTo>
                    <a:pt x="80227" y="12431"/>
                  </a:lnTo>
                  <a:cubicBezTo>
                    <a:pt x="80227" y="5525"/>
                    <a:pt x="85759" y="0"/>
                    <a:pt x="9267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4295" tIns="37148" rIns="74295" bIns="37148" numCol="1" spcCol="1270" anchor="ctr" anchorCtr="0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794505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88">
                <a:cs typeface="+mn-ea"/>
                <a:sym typeface="+mn-lt"/>
              </a:endParaRPr>
            </a:p>
          </p:txBody>
        </p:sp>
        <p:sp>
          <p:nvSpPr>
            <p:cNvPr id="22" name="i$liďê">
              <a:extLst>
                <a:ext uri="{FF2B5EF4-FFF2-40B4-BE49-F238E27FC236}">
                  <a16:creationId xmlns:a16="http://schemas.microsoft.com/office/drawing/2014/main" id="{0DC63C3B-DA45-4AA1-A1AA-A13E328DF0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77262" y="4368312"/>
              <a:ext cx="273168" cy="321750"/>
            </a:xfrm>
            <a:custGeom>
              <a:avLst/>
              <a:gdLst>
                <a:gd name="T0" fmla="*/ 94 w 294"/>
                <a:gd name="T1" fmla="*/ 150 h 347"/>
                <a:gd name="T2" fmla="*/ 94 w 294"/>
                <a:gd name="T3" fmla="*/ 277 h 347"/>
                <a:gd name="T4" fmla="*/ 85 w 294"/>
                <a:gd name="T5" fmla="*/ 290 h 347"/>
                <a:gd name="T6" fmla="*/ 58 w 294"/>
                <a:gd name="T7" fmla="*/ 294 h 347"/>
                <a:gd name="T8" fmla="*/ 58 w 294"/>
                <a:gd name="T9" fmla="*/ 294 h 347"/>
                <a:gd name="T10" fmla="*/ 1 w 294"/>
                <a:gd name="T11" fmla="*/ 257 h 347"/>
                <a:gd name="T12" fmla="*/ 1 w 294"/>
                <a:gd name="T13" fmla="*/ 94 h 347"/>
                <a:gd name="T14" fmla="*/ 23 w 294"/>
                <a:gd name="T15" fmla="*/ 52 h 347"/>
                <a:gd name="T16" fmla="*/ 100 w 294"/>
                <a:gd name="T17" fmla="*/ 3 h 347"/>
                <a:gd name="T18" fmla="*/ 114 w 294"/>
                <a:gd name="T19" fmla="*/ 3 h 347"/>
                <a:gd name="T20" fmla="*/ 121 w 294"/>
                <a:gd name="T21" fmla="*/ 14 h 347"/>
                <a:gd name="T22" fmla="*/ 121 w 294"/>
                <a:gd name="T23" fmla="*/ 34 h 347"/>
                <a:gd name="T24" fmla="*/ 107 w 294"/>
                <a:gd name="T25" fmla="*/ 47 h 347"/>
                <a:gd name="T26" fmla="*/ 95 w 294"/>
                <a:gd name="T27" fmla="*/ 38 h 347"/>
                <a:gd name="T28" fmla="*/ 36 w 294"/>
                <a:gd name="T29" fmla="*/ 76 h 347"/>
                <a:gd name="T30" fmla="*/ 27 w 294"/>
                <a:gd name="T31" fmla="*/ 90 h 347"/>
                <a:gd name="T32" fmla="*/ 30 w 294"/>
                <a:gd name="T33" fmla="*/ 100 h 347"/>
                <a:gd name="T34" fmla="*/ 68 w 294"/>
                <a:gd name="T35" fmla="*/ 92 h 347"/>
                <a:gd name="T36" fmla="*/ 166 w 294"/>
                <a:gd name="T37" fmla="*/ 27 h 347"/>
                <a:gd name="T38" fmla="*/ 180 w 294"/>
                <a:gd name="T39" fmla="*/ 26 h 347"/>
                <a:gd name="T40" fmla="*/ 187 w 294"/>
                <a:gd name="T41" fmla="*/ 38 h 347"/>
                <a:gd name="T42" fmla="*/ 187 w 294"/>
                <a:gd name="T43" fmla="*/ 40 h 347"/>
                <a:gd name="T44" fmla="*/ 181 w 294"/>
                <a:gd name="T45" fmla="*/ 51 h 347"/>
                <a:gd name="T46" fmla="*/ 120 w 294"/>
                <a:gd name="T47" fmla="*/ 92 h 347"/>
                <a:gd name="T48" fmla="*/ 94 w 294"/>
                <a:gd name="T49" fmla="*/ 150 h 347"/>
                <a:gd name="T50" fmla="*/ 294 w 294"/>
                <a:gd name="T51" fmla="*/ 85 h 347"/>
                <a:gd name="T52" fmla="*/ 294 w 294"/>
                <a:gd name="T53" fmla="*/ 258 h 347"/>
                <a:gd name="T54" fmla="*/ 288 w 294"/>
                <a:gd name="T55" fmla="*/ 270 h 347"/>
                <a:gd name="T56" fmla="*/ 194 w 294"/>
                <a:gd name="T57" fmla="*/ 340 h 347"/>
                <a:gd name="T58" fmla="*/ 164 w 294"/>
                <a:gd name="T59" fmla="*/ 347 h 347"/>
                <a:gd name="T60" fmla="*/ 107 w 294"/>
                <a:gd name="T61" fmla="*/ 307 h 347"/>
                <a:gd name="T62" fmla="*/ 107 w 294"/>
                <a:gd name="T63" fmla="*/ 146 h 347"/>
                <a:gd name="T64" fmla="*/ 107 w 294"/>
                <a:gd name="T65" fmla="*/ 142 h 347"/>
                <a:gd name="T66" fmla="*/ 107 w 294"/>
                <a:gd name="T67" fmla="*/ 142 h 347"/>
                <a:gd name="T68" fmla="*/ 128 w 294"/>
                <a:gd name="T69" fmla="*/ 105 h 347"/>
                <a:gd name="T70" fmla="*/ 206 w 294"/>
                <a:gd name="T71" fmla="*/ 50 h 347"/>
                <a:gd name="T72" fmla="*/ 220 w 294"/>
                <a:gd name="T73" fmla="*/ 50 h 347"/>
                <a:gd name="T74" fmla="*/ 227 w 294"/>
                <a:gd name="T75" fmla="*/ 61 h 347"/>
                <a:gd name="T76" fmla="*/ 227 w 294"/>
                <a:gd name="T77" fmla="*/ 81 h 347"/>
                <a:gd name="T78" fmla="*/ 214 w 294"/>
                <a:gd name="T79" fmla="*/ 94 h 347"/>
                <a:gd name="T80" fmla="*/ 202 w 294"/>
                <a:gd name="T81" fmla="*/ 86 h 347"/>
                <a:gd name="T82" fmla="*/ 144 w 294"/>
                <a:gd name="T83" fmla="*/ 126 h 347"/>
                <a:gd name="T84" fmla="*/ 134 w 294"/>
                <a:gd name="T85" fmla="*/ 142 h 347"/>
                <a:gd name="T86" fmla="*/ 137 w 294"/>
                <a:gd name="T87" fmla="*/ 151 h 347"/>
                <a:gd name="T88" fmla="*/ 180 w 294"/>
                <a:gd name="T89" fmla="*/ 144 h 347"/>
                <a:gd name="T90" fmla="*/ 272 w 294"/>
                <a:gd name="T91" fmla="*/ 75 h 347"/>
                <a:gd name="T92" fmla="*/ 286 w 294"/>
                <a:gd name="T93" fmla="*/ 73 h 347"/>
                <a:gd name="T94" fmla="*/ 294 w 294"/>
                <a:gd name="T95" fmla="*/ 85 h 347"/>
                <a:gd name="T96" fmla="*/ 267 w 294"/>
                <a:gd name="T97" fmla="*/ 145 h 347"/>
                <a:gd name="T98" fmla="*/ 201 w 294"/>
                <a:gd name="T99" fmla="*/ 196 h 347"/>
                <a:gd name="T100" fmla="*/ 201 w 294"/>
                <a:gd name="T101" fmla="*/ 223 h 347"/>
                <a:gd name="T102" fmla="*/ 267 w 294"/>
                <a:gd name="T103" fmla="*/ 171 h 347"/>
                <a:gd name="T104" fmla="*/ 267 w 294"/>
                <a:gd name="T105" fmla="*/ 145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94" h="347">
                  <a:moveTo>
                    <a:pt x="94" y="150"/>
                  </a:moveTo>
                  <a:lnTo>
                    <a:pt x="94" y="277"/>
                  </a:lnTo>
                  <a:cubicBezTo>
                    <a:pt x="94" y="283"/>
                    <a:pt x="90" y="288"/>
                    <a:pt x="85" y="290"/>
                  </a:cubicBezTo>
                  <a:cubicBezTo>
                    <a:pt x="77" y="292"/>
                    <a:pt x="68" y="294"/>
                    <a:pt x="58" y="294"/>
                  </a:cubicBezTo>
                  <a:lnTo>
                    <a:pt x="58" y="294"/>
                  </a:lnTo>
                  <a:cubicBezTo>
                    <a:pt x="31" y="294"/>
                    <a:pt x="1" y="282"/>
                    <a:pt x="1" y="257"/>
                  </a:cubicBezTo>
                  <a:lnTo>
                    <a:pt x="1" y="94"/>
                  </a:lnTo>
                  <a:cubicBezTo>
                    <a:pt x="0" y="83"/>
                    <a:pt x="4" y="63"/>
                    <a:pt x="23" y="52"/>
                  </a:cubicBezTo>
                  <a:cubicBezTo>
                    <a:pt x="31" y="47"/>
                    <a:pt x="77" y="18"/>
                    <a:pt x="100" y="3"/>
                  </a:cubicBezTo>
                  <a:cubicBezTo>
                    <a:pt x="104" y="0"/>
                    <a:pt x="109" y="0"/>
                    <a:pt x="114" y="3"/>
                  </a:cubicBezTo>
                  <a:cubicBezTo>
                    <a:pt x="118" y="5"/>
                    <a:pt x="121" y="9"/>
                    <a:pt x="121" y="14"/>
                  </a:cubicBezTo>
                  <a:lnTo>
                    <a:pt x="121" y="34"/>
                  </a:lnTo>
                  <a:cubicBezTo>
                    <a:pt x="121" y="41"/>
                    <a:pt x="115" y="47"/>
                    <a:pt x="107" y="47"/>
                  </a:cubicBezTo>
                  <a:cubicBezTo>
                    <a:pt x="101" y="47"/>
                    <a:pt x="97" y="43"/>
                    <a:pt x="95" y="38"/>
                  </a:cubicBezTo>
                  <a:cubicBezTo>
                    <a:pt x="74" y="52"/>
                    <a:pt x="43" y="71"/>
                    <a:pt x="36" y="76"/>
                  </a:cubicBezTo>
                  <a:cubicBezTo>
                    <a:pt x="29" y="79"/>
                    <a:pt x="27" y="87"/>
                    <a:pt x="27" y="90"/>
                  </a:cubicBezTo>
                  <a:cubicBezTo>
                    <a:pt x="27" y="95"/>
                    <a:pt x="28" y="98"/>
                    <a:pt x="30" y="100"/>
                  </a:cubicBezTo>
                  <a:cubicBezTo>
                    <a:pt x="35" y="105"/>
                    <a:pt x="50" y="102"/>
                    <a:pt x="68" y="92"/>
                  </a:cubicBezTo>
                  <a:cubicBezTo>
                    <a:pt x="84" y="82"/>
                    <a:pt x="166" y="28"/>
                    <a:pt x="166" y="27"/>
                  </a:cubicBezTo>
                  <a:cubicBezTo>
                    <a:pt x="171" y="24"/>
                    <a:pt x="176" y="24"/>
                    <a:pt x="180" y="26"/>
                  </a:cubicBezTo>
                  <a:cubicBezTo>
                    <a:pt x="184" y="29"/>
                    <a:pt x="187" y="33"/>
                    <a:pt x="187" y="38"/>
                  </a:cubicBezTo>
                  <a:lnTo>
                    <a:pt x="187" y="40"/>
                  </a:lnTo>
                  <a:cubicBezTo>
                    <a:pt x="187" y="44"/>
                    <a:pt x="185" y="48"/>
                    <a:pt x="181" y="51"/>
                  </a:cubicBezTo>
                  <a:cubicBezTo>
                    <a:pt x="181" y="51"/>
                    <a:pt x="125" y="89"/>
                    <a:pt x="120" y="92"/>
                  </a:cubicBezTo>
                  <a:cubicBezTo>
                    <a:pt x="100" y="104"/>
                    <a:pt x="94" y="119"/>
                    <a:pt x="94" y="150"/>
                  </a:cubicBezTo>
                  <a:close/>
                  <a:moveTo>
                    <a:pt x="294" y="85"/>
                  </a:moveTo>
                  <a:lnTo>
                    <a:pt x="294" y="258"/>
                  </a:lnTo>
                  <a:cubicBezTo>
                    <a:pt x="294" y="263"/>
                    <a:pt x="291" y="267"/>
                    <a:pt x="288" y="270"/>
                  </a:cubicBezTo>
                  <a:cubicBezTo>
                    <a:pt x="288" y="270"/>
                    <a:pt x="210" y="330"/>
                    <a:pt x="194" y="340"/>
                  </a:cubicBezTo>
                  <a:cubicBezTo>
                    <a:pt x="186" y="345"/>
                    <a:pt x="175" y="347"/>
                    <a:pt x="164" y="347"/>
                  </a:cubicBezTo>
                  <a:cubicBezTo>
                    <a:pt x="136" y="347"/>
                    <a:pt x="107" y="332"/>
                    <a:pt x="107" y="307"/>
                  </a:cubicBezTo>
                  <a:lnTo>
                    <a:pt x="107" y="146"/>
                  </a:lnTo>
                  <a:lnTo>
                    <a:pt x="107" y="142"/>
                  </a:lnTo>
                  <a:cubicBezTo>
                    <a:pt x="107" y="142"/>
                    <a:pt x="107" y="142"/>
                    <a:pt x="107" y="142"/>
                  </a:cubicBezTo>
                  <a:cubicBezTo>
                    <a:pt x="107" y="132"/>
                    <a:pt x="110" y="118"/>
                    <a:pt x="128" y="105"/>
                  </a:cubicBezTo>
                  <a:cubicBezTo>
                    <a:pt x="139" y="97"/>
                    <a:pt x="204" y="52"/>
                    <a:pt x="206" y="50"/>
                  </a:cubicBezTo>
                  <a:cubicBezTo>
                    <a:pt x="210" y="48"/>
                    <a:pt x="216" y="47"/>
                    <a:pt x="220" y="50"/>
                  </a:cubicBezTo>
                  <a:cubicBezTo>
                    <a:pt x="224" y="52"/>
                    <a:pt x="227" y="57"/>
                    <a:pt x="227" y="61"/>
                  </a:cubicBezTo>
                  <a:lnTo>
                    <a:pt x="227" y="81"/>
                  </a:lnTo>
                  <a:cubicBezTo>
                    <a:pt x="227" y="88"/>
                    <a:pt x="221" y="94"/>
                    <a:pt x="214" y="94"/>
                  </a:cubicBezTo>
                  <a:cubicBezTo>
                    <a:pt x="208" y="94"/>
                    <a:pt x="204" y="91"/>
                    <a:pt x="202" y="86"/>
                  </a:cubicBezTo>
                  <a:cubicBezTo>
                    <a:pt x="181" y="100"/>
                    <a:pt x="151" y="121"/>
                    <a:pt x="144" y="126"/>
                  </a:cubicBezTo>
                  <a:cubicBezTo>
                    <a:pt x="135" y="132"/>
                    <a:pt x="134" y="137"/>
                    <a:pt x="134" y="142"/>
                  </a:cubicBezTo>
                  <a:cubicBezTo>
                    <a:pt x="134" y="146"/>
                    <a:pt x="135" y="149"/>
                    <a:pt x="137" y="151"/>
                  </a:cubicBezTo>
                  <a:cubicBezTo>
                    <a:pt x="144" y="157"/>
                    <a:pt x="162" y="155"/>
                    <a:pt x="180" y="144"/>
                  </a:cubicBezTo>
                  <a:cubicBezTo>
                    <a:pt x="194" y="136"/>
                    <a:pt x="251" y="91"/>
                    <a:pt x="272" y="75"/>
                  </a:cubicBezTo>
                  <a:cubicBezTo>
                    <a:pt x="276" y="72"/>
                    <a:pt x="282" y="71"/>
                    <a:pt x="286" y="73"/>
                  </a:cubicBezTo>
                  <a:cubicBezTo>
                    <a:pt x="291" y="76"/>
                    <a:pt x="294" y="80"/>
                    <a:pt x="294" y="85"/>
                  </a:cubicBezTo>
                  <a:close/>
                  <a:moveTo>
                    <a:pt x="267" y="145"/>
                  </a:moveTo>
                  <a:lnTo>
                    <a:pt x="201" y="196"/>
                  </a:lnTo>
                  <a:lnTo>
                    <a:pt x="201" y="223"/>
                  </a:lnTo>
                  <a:lnTo>
                    <a:pt x="267" y="171"/>
                  </a:lnTo>
                  <a:lnTo>
                    <a:pt x="267" y="14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4295" tIns="37148" rIns="74295" bIns="37148" numCol="1" spcCol="1270" anchor="ctr" anchorCtr="0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794505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88">
                <a:cs typeface="+mn-ea"/>
                <a:sym typeface="+mn-lt"/>
              </a:endParaRPr>
            </a:p>
          </p:txBody>
        </p:sp>
        <p:sp>
          <p:nvSpPr>
            <p:cNvPr id="23" name="íṣ1îḋê">
              <a:extLst>
                <a:ext uri="{FF2B5EF4-FFF2-40B4-BE49-F238E27FC236}">
                  <a16:creationId xmlns:a16="http://schemas.microsoft.com/office/drawing/2014/main" id="{FD1C8932-960A-4276-8790-EC3DE56913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90099" y="3350010"/>
              <a:ext cx="267546" cy="263250"/>
            </a:xfrm>
            <a:custGeom>
              <a:avLst/>
              <a:gdLst>
                <a:gd name="connsiteX0" fmla="*/ 396980 w 599394"/>
                <a:gd name="connsiteY0" fmla="*/ 411566 h 589770"/>
                <a:gd name="connsiteX1" fmla="*/ 485009 w 599394"/>
                <a:gd name="connsiteY1" fmla="*/ 411566 h 589770"/>
                <a:gd name="connsiteX2" fmla="*/ 485009 w 599394"/>
                <a:gd name="connsiteY2" fmla="*/ 499521 h 589770"/>
                <a:gd name="connsiteX3" fmla="*/ 396980 w 599394"/>
                <a:gd name="connsiteY3" fmla="*/ 499521 h 589770"/>
                <a:gd name="connsiteX4" fmla="*/ 255424 w 599394"/>
                <a:gd name="connsiteY4" fmla="*/ 411566 h 589770"/>
                <a:gd name="connsiteX5" fmla="*/ 343453 w 599394"/>
                <a:gd name="connsiteY5" fmla="*/ 411566 h 589770"/>
                <a:gd name="connsiteX6" fmla="*/ 343453 w 599394"/>
                <a:gd name="connsiteY6" fmla="*/ 499521 h 589770"/>
                <a:gd name="connsiteX7" fmla="*/ 255424 w 599394"/>
                <a:gd name="connsiteY7" fmla="*/ 499521 h 589770"/>
                <a:gd name="connsiteX8" fmla="*/ 114311 w 599394"/>
                <a:gd name="connsiteY8" fmla="*/ 411566 h 589770"/>
                <a:gd name="connsiteX9" fmla="*/ 202414 w 599394"/>
                <a:gd name="connsiteY9" fmla="*/ 411566 h 589770"/>
                <a:gd name="connsiteX10" fmla="*/ 202414 w 599394"/>
                <a:gd name="connsiteY10" fmla="*/ 499521 h 589770"/>
                <a:gd name="connsiteX11" fmla="*/ 114311 w 599394"/>
                <a:gd name="connsiteY11" fmla="*/ 499521 h 589770"/>
                <a:gd name="connsiteX12" fmla="*/ 396980 w 599394"/>
                <a:gd name="connsiteY12" fmla="*/ 289110 h 589770"/>
                <a:gd name="connsiteX13" fmla="*/ 485009 w 599394"/>
                <a:gd name="connsiteY13" fmla="*/ 289110 h 589770"/>
                <a:gd name="connsiteX14" fmla="*/ 485009 w 599394"/>
                <a:gd name="connsiteY14" fmla="*/ 377065 h 589770"/>
                <a:gd name="connsiteX15" fmla="*/ 396980 w 599394"/>
                <a:gd name="connsiteY15" fmla="*/ 377065 h 589770"/>
                <a:gd name="connsiteX16" fmla="*/ 255424 w 599394"/>
                <a:gd name="connsiteY16" fmla="*/ 289110 h 589770"/>
                <a:gd name="connsiteX17" fmla="*/ 343453 w 599394"/>
                <a:gd name="connsiteY17" fmla="*/ 289110 h 589770"/>
                <a:gd name="connsiteX18" fmla="*/ 343453 w 599394"/>
                <a:gd name="connsiteY18" fmla="*/ 377065 h 589770"/>
                <a:gd name="connsiteX19" fmla="*/ 255424 w 599394"/>
                <a:gd name="connsiteY19" fmla="*/ 377065 h 589770"/>
                <a:gd name="connsiteX20" fmla="*/ 114311 w 599394"/>
                <a:gd name="connsiteY20" fmla="*/ 289110 h 589770"/>
                <a:gd name="connsiteX21" fmla="*/ 202414 w 599394"/>
                <a:gd name="connsiteY21" fmla="*/ 289110 h 589770"/>
                <a:gd name="connsiteX22" fmla="*/ 202414 w 599394"/>
                <a:gd name="connsiteY22" fmla="*/ 377065 h 589770"/>
                <a:gd name="connsiteX23" fmla="*/ 114311 w 599394"/>
                <a:gd name="connsiteY23" fmla="*/ 377065 h 589770"/>
                <a:gd name="connsiteX24" fmla="*/ 73311 w 599394"/>
                <a:gd name="connsiteY24" fmla="*/ 262427 h 589770"/>
                <a:gd name="connsiteX25" fmla="*/ 64089 w 599394"/>
                <a:gd name="connsiteY25" fmla="*/ 271635 h 589770"/>
                <a:gd name="connsiteX26" fmla="*/ 64089 w 599394"/>
                <a:gd name="connsiteY26" fmla="*/ 517027 h 589770"/>
                <a:gd name="connsiteX27" fmla="*/ 73311 w 599394"/>
                <a:gd name="connsiteY27" fmla="*/ 526235 h 589770"/>
                <a:gd name="connsiteX28" fmla="*/ 526083 w 599394"/>
                <a:gd name="connsiteY28" fmla="*/ 526235 h 589770"/>
                <a:gd name="connsiteX29" fmla="*/ 535305 w 599394"/>
                <a:gd name="connsiteY29" fmla="*/ 517027 h 589770"/>
                <a:gd name="connsiteX30" fmla="*/ 535305 w 599394"/>
                <a:gd name="connsiteY30" fmla="*/ 271635 h 589770"/>
                <a:gd name="connsiteX31" fmla="*/ 526083 w 599394"/>
                <a:gd name="connsiteY31" fmla="*/ 262427 h 589770"/>
                <a:gd name="connsiteX32" fmla="*/ 437558 w 599394"/>
                <a:gd name="connsiteY32" fmla="*/ 35911 h 589770"/>
                <a:gd name="connsiteX33" fmla="*/ 428336 w 599394"/>
                <a:gd name="connsiteY33" fmla="*/ 45119 h 589770"/>
                <a:gd name="connsiteX34" fmla="*/ 428336 w 599394"/>
                <a:gd name="connsiteY34" fmla="*/ 169887 h 589770"/>
                <a:gd name="connsiteX35" fmla="*/ 437558 w 599394"/>
                <a:gd name="connsiteY35" fmla="*/ 179095 h 589770"/>
                <a:gd name="connsiteX36" fmla="*/ 473982 w 599394"/>
                <a:gd name="connsiteY36" fmla="*/ 179095 h 589770"/>
                <a:gd name="connsiteX37" fmla="*/ 483204 w 599394"/>
                <a:gd name="connsiteY37" fmla="*/ 169887 h 589770"/>
                <a:gd name="connsiteX38" fmla="*/ 483204 w 599394"/>
                <a:gd name="connsiteY38" fmla="*/ 45119 h 589770"/>
                <a:gd name="connsiteX39" fmla="*/ 473982 w 599394"/>
                <a:gd name="connsiteY39" fmla="*/ 35911 h 589770"/>
                <a:gd name="connsiteX40" fmla="*/ 125412 w 599394"/>
                <a:gd name="connsiteY40" fmla="*/ 35911 h 589770"/>
                <a:gd name="connsiteX41" fmla="*/ 116190 w 599394"/>
                <a:gd name="connsiteY41" fmla="*/ 45119 h 589770"/>
                <a:gd name="connsiteX42" fmla="*/ 116190 w 599394"/>
                <a:gd name="connsiteY42" fmla="*/ 169887 h 589770"/>
                <a:gd name="connsiteX43" fmla="*/ 125412 w 599394"/>
                <a:gd name="connsiteY43" fmla="*/ 179095 h 589770"/>
                <a:gd name="connsiteX44" fmla="*/ 161836 w 599394"/>
                <a:gd name="connsiteY44" fmla="*/ 179095 h 589770"/>
                <a:gd name="connsiteX45" fmla="*/ 171058 w 599394"/>
                <a:gd name="connsiteY45" fmla="*/ 169887 h 589770"/>
                <a:gd name="connsiteX46" fmla="*/ 171058 w 599394"/>
                <a:gd name="connsiteY46" fmla="*/ 45119 h 589770"/>
                <a:gd name="connsiteX47" fmla="*/ 161836 w 599394"/>
                <a:gd name="connsiteY47" fmla="*/ 35911 h 589770"/>
                <a:gd name="connsiteX48" fmla="*/ 92676 w 599394"/>
                <a:gd name="connsiteY48" fmla="*/ 0 h 589770"/>
                <a:gd name="connsiteX49" fmla="*/ 194573 w 599394"/>
                <a:gd name="connsiteY49" fmla="*/ 0 h 589770"/>
                <a:gd name="connsiteX50" fmla="*/ 207021 w 599394"/>
                <a:gd name="connsiteY50" fmla="*/ 12431 h 589770"/>
                <a:gd name="connsiteX51" fmla="*/ 207021 w 599394"/>
                <a:gd name="connsiteY51" fmla="*/ 84713 h 589770"/>
                <a:gd name="connsiteX52" fmla="*/ 392373 w 599394"/>
                <a:gd name="connsiteY52" fmla="*/ 84713 h 589770"/>
                <a:gd name="connsiteX53" fmla="*/ 392373 w 599394"/>
                <a:gd name="connsiteY53" fmla="*/ 12431 h 589770"/>
                <a:gd name="connsiteX54" fmla="*/ 404360 w 599394"/>
                <a:gd name="connsiteY54" fmla="*/ 0 h 589770"/>
                <a:gd name="connsiteX55" fmla="*/ 506718 w 599394"/>
                <a:gd name="connsiteY55" fmla="*/ 0 h 589770"/>
                <a:gd name="connsiteX56" fmla="*/ 519167 w 599394"/>
                <a:gd name="connsiteY56" fmla="*/ 12431 h 589770"/>
                <a:gd name="connsiteX57" fmla="*/ 519167 w 599394"/>
                <a:gd name="connsiteY57" fmla="*/ 84713 h 589770"/>
                <a:gd name="connsiteX58" fmla="*/ 586945 w 599394"/>
                <a:gd name="connsiteY58" fmla="*/ 84713 h 589770"/>
                <a:gd name="connsiteX59" fmla="*/ 599394 w 599394"/>
                <a:gd name="connsiteY59" fmla="*/ 97144 h 589770"/>
                <a:gd name="connsiteX60" fmla="*/ 599394 w 599394"/>
                <a:gd name="connsiteY60" fmla="*/ 577800 h 589770"/>
                <a:gd name="connsiteX61" fmla="*/ 586945 w 599394"/>
                <a:gd name="connsiteY61" fmla="*/ 589770 h 589770"/>
                <a:gd name="connsiteX62" fmla="*/ 12449 w 599394"/>
                <a:gd name="connsiteY62" fmla="*/ 589770 h 589770"/>
                <a:gd name="connsiteX63" fmla="*/ 0 w 599394"/>
                <a:gd name="connsiteY63" fmla="*/ 577800 h 589770"/>
                <a:gd name="connsiteX64" fmla="*/ 0 w 599394"/>
                <a:gd name="connsiteY64" fmla="*/ 97144 h 589770"/>
                <a:gd name="connsiteX65" fmla="*/ 12449 w 599394"/>
                <a:gd name="connsiteY65" fmla="*/ 84713 h 589770"/>
                <a:gd name="connsiteX66" fmla="*/ 80227 w 599394"/>
                <a:gd name="connsiteY66" fmla="*/ 84713 h 589770"/>
                <a:gd name="connsiteX67" fmla="*/ 80227 w 599394"/>
                <a:gd name="connsiteY67" fmla="*/ 12431 h 589770"/>
                <a:gd name="connsiteX68" fmla="*/ 92676 w 599394"/>
                <a:gd name="connsiteY68" fmla="*/ 0 h 589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599394" h="589770">
                  <a:moveTo>
                    <a:pt x="396980" y="411566"/>
                  </a:moveTo>
                  <a:lnTo>
                    <a:pt x="485009" y="411566"/>
                  </a:lnTo>
                  <a:lnTo>
                    <a:pt x="485009" y="499521"/>
                  </a:lnTo>
                  <a:lnTo>
                    <a:pt x="396980" y="499521"/>
                  </a:lnTo>
                  <a:close/>
                  <a:moveTo>
                    <a:pt x="255424" y="411566"/>
                  </a:moveTo>
                  <a:lnTo>
                    <a:pt x="343453" y="411566"/>
                  </a:lnTo>
                  <a:lnTo>
                    <a:pt x="343453" y="499521"/>
                  </a:lnTo>
                  <a:lnTo>
                    <a:pt x="255424" y="499521"/>
                  </a:lnTo>
                  <a:close/>
                  <a:moveTo>
                    <a:pt x="114311" y="411566"/>
                  </a:moveTo>
                  <a:lnTo>
                    <a:pt x="202414" y="411566"/>
                  </a:lnTo>
                  <a:lnTo>
                    <a:pt x="202414" y="499521"/>
                  </a:lnTo>
                  <a:lnTo>
                    <a:pt x="114311" y="499521"/>
                  </a:lnTo>
                  <a:close/>
                  <a:moveTo>
                    <a:pt x="396980" y="289110"/>
                  </a:moveTo>
                  <a:lnTo>
                    <a:pt x="485009" y="289110"/>
                  </a:lnTo>
                  <a:lnTo>
                    <a:pt x="485009" y="377065"/>
                  </a:lnTo>
                  <a:lnTo>
                    <a:pt x="396980" y="377065"/>
                  </a:lnTo>
                  <a:close/>
                  <a:moveTo>
                    <a:pt x="255424" y="289110"/>
                  </a:moveTo>
                  <a:lnTo>
                    <a:pt x="343453" y="289110"/>
                  </a:lnTo>
                  <a:lnTo>
                    <a:pt x="343453" y="377065"/>
                  </a:lnTo>
                  <a:lnTo>
                    <a:pt x="255424" y="377065"/>
                  </a:lnTo>
                  <a:close/>
                  <a:moveTo>
                    <a:pt x="114311" y="289110"/>
                  </a:moveTo>
                  <a:lnTo>
                    <a:pt x="202414" y="289110"/>
                  </a:lnTo>
                  <a:lnTo>
                    <a:pt x="202414" y="377065"/>
                  </a:lnTo>
                  <a:lnTo>
                    <a:pt x="114311" y="377065"/>
                  </a:lnTo>
                  <a:close/>
                  <a:moveTo>
                    <a:pt x="73311" y="262427"/>
                  </a:moveTo>
                  <a:cubicBezTo>
                    <a:pt x="68239" y="262427"/>
                    <a:pt x="64089" y="266570"/>
                    <a:pt x="64089" y="271635"/>
                  </a:cubicBezTo>
                  <a:lnTo>
                    <a:pt x="64089" y="517027"/>
                  </a:lnTo>
                  <a:cubicBezTo>
                    <a:pt x="64089" y="522091"/>
                    <a:pt x="68239" y="526235"/>
                    <a:pt x="73311" y="526235"/>
                  </a:cubicBezTo>
                  <a:lnTo>
                    <a:pt x="526083" y="526235"/>
                  </a:lnTo>
                  <a:cubicBezTo>
                    <a:pt x="531155" y="526235"/>
                    <a:pt x="535305" y="522091"/>
                    <a:pt x="535305" y="517027"/>
                  </a:cubicBezTo>
                  <a:lnTo>
                    <a:pt x="535305" y="271635"/>
                  </a:lnTo>
                  <a:cubicBezTo>
                    <a:pt x="535305" y="266570"/>
                    <a:pt x="531155" y="262427"/>
                    <a:pt x="526083" y="262427"/>
                  </a:cubicBezTo>
                  <a:close/>
                  <a:moveTo>
                    <a:pt x="437558" y="35911"/>
                  </a:moveTo>
                  <a:cubicBezTo>
                    <a:pt x="432486" y="35911"/>
                    <a:pt x="428336" y="40055"/>
                    <a:pt x="428336" y="45119"/>
                  </a:cubicBezTo>
                  <a:lnTo>
                    <a:pt x="428336" y="169887"/>
                  </a:lnTo>
                  <a:cubicBezTo>
                    <a:pt x="428336" y="174951"/>
                    <a:pt x="432486" y="179095"/>
                    <a:pt x="437558" y="179095"/>
                  </a:cubicBezTo>
                  <a:lnTo>
                    <a:pt x="473982" y="179095"/>
                  </a:lnTo>
                  <a:cubicBezTo>
                    <a:pt x="479054" y="179095"/>
                    <a:pt x="483204" y="174951"/>
                    <a:pt x="483204" y="169887"/>
                  </a:cubicBezTo>
                  <a:lnTo>
                    <a:pt x="483204" y="45119"/>
                  </a:lnTo>
                  <a:cubicBezTo>
                    <a:pt x="483204" y="40055"/>
                    <a:pt x="479054" y="35911"/>
                    <a:pt x="473982" y="35911"/>
                  </a:cubicBezTo>
                  <a:close/>
                  <a:moveTo>
                    <a:pt x="125412" y="35911"/>
                  </a:moveTo>
                  <a:cubicBezTo>
                    <a:pt x="120340" y="35911"/>
                    <a:pt x="116190" y="40055"/>
                    <a:pt x="116190" y="45119"/>
                  </a:cubicBezTo>
                  <a:lnTo>
                    <a:pt x="116190" y="169887"/>
                  </a:lnTo>
                  <a:cubicBezTo>
                    <a:pt x="116190" y="174951"/>
                    <a:pt x="120340" y="179095"/>
                    <a:pt x="125412" y="179095"/>
                  </a:cubicBezTo>
                  <a:lnTo>
                    <a:pt x="161836" y="179095"/>
                  </a:lnTo>
                  <a:cubicBezTo>
                    <a:pt x="166908" y="179095"/>
                    <a:pt x="171058" y="174951"/>
                    <a:pt x="171058" y="169887"/>
                  </a:cubicBezTo>
                  <a:lnTo>
                    <a:pt x="171058" y="45119"/>
                  </a:lnTo>
                  <a:cubicBezTo>
                    <a:pt x="171058" y="40055"/>
                    <a:pt x="166908" y="35911"/>
                    <a:pt x="161836" y="35911"/>
                  </a:cubicBezTo>
                  <a:close/>
                  <a:moveTo>
                    <a:pt x="92676" y="0"/>
                  </a:moveTo>
                  <a:lnTo>
                    <a:pt x="194573" y="0"/>
                  </a:lnTo>
                  <a:cubicBezTo>
                    <a:pt x="201489" y="0"/>
                    <a:pt x="207021" y="5525"/>
                    <a:pt x="207021" y="12431"/>
                  </a:cubicBezTo>
                  <a:lnTo>
                    <a:pt x="207021" y="84713"/>
                  </a:lnTo>
                  <a:lnTo>
                    <a:pt x="392373" y="84713"/>
                  </a:lnTo>
                  <a:lnTo>
                    <a:pt x="392373" y="12431"/>
                  </a:lnTo>
                  <a:cubicBezTo>
                    <a:pt x="392373" y="5525"/>
                    <a:pt x="397905" y="0"/>
                    <a:pt x="404360" y="0"/>
                  </a:cubicBezTo>
                  <a:lnTo>
                    <a:pt x="506718" y="0"/>
                  </a:lnTo>
                  <a:cubicBezTo>
                    <a:pt x="513635" y="0"/>
                    <a:pt x="519167" y="5525"/>
                    <a:pt x="519167" y="12431"/>
                  </a:cubicBezTo>
                  <a:lnTo>
                    <a:pt x="519167" y="84713"/>
                  </a:lnTo>
                  <a:lnTo>
                    <a:pt x="586945" y="84713"/>
                  </a:lnTo>
                  <a:cubicBezTo>
                    <a:pt x="593861" y="84713"/>
                    <a:pt x="599394" y="90238"/>
                    <a:pt x="599394" y="97144"/>
                  </a:cubicBezTo>
                  <a:lnTo>
                    <a:pt x="599394" y="577800"/>
                  </a:lnTo>
                  <a:cubicBezTo>
                    <a:pt x="599394" y="584245"/>
                    <a:pt x="593861" y="589770"/>
                    <a:pt x="586945" y="589770"/>
                  </a:cubicBezTo>
                  <a:lnTo>
                    <a:pt x="12449" y="589770"/>
                  </a:lnTo>
                  <a:cubicBezTo>
                    <a:pt x="5533" y="589770"/>
                    <a:pt x="0" y="584245"/>
                    <a:pt x="0" y="577800"/>
                  </a:cubicBezTo>
                  <a:lnTo>
                    <a:pt x="0" y="97144"/>
                  </a:lnTo>
                  <a:cubicBezTo>
                    <a:pt x="0" y="90238"/>
                    <a:pt x="5533" y="84713"/>
                    <a:pt x="12449" y="84713"/>
                  </a:cubicBezTo>
                  <a:lnTo>
                    <a:pt x="80227" y="84713"/>
                  </a:lnTo>
                  <a:lnTo>
                    <a:pt x="80227" y="12431"/>
                  </a:lnTo>
                  <a:cubicBezTo>
                    <a:pt x="80227" y="5525"/>
                    <a:pt x="85759" y="0"/>
                    <a:pt x="9267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4295" tIns="37148" rIns="74295" bIns="37148" numCol="1" spcCol="1270" anchor="ctr" anchorCtr="0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794505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88" dirty="0">
                <a:cs typeface="+mn-ea"/>
                <a:sym typeface="+mn-lt"/>
              </a:endParaRPr>
            </a:p>
          </p:txBody>
        </p:sp>
        <p:sp>
          <p:nvSpPr>
            <p:cNvPr id="24" name="íṣ1íḋê">
              <a:extLst>
                <a:ext uri="{FF2B5EF4-FFF2-40B4-BE49-F238E27FC236}">
                  <a16:creationId xmlns:a16="http://schemas.microsoft.com/office/drawing/2014/main" id="{0F3C4389-7256-462E-9B17-996C934E72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81441" y="2262417"/>
              <a:ext cx="290936" cy="263250"/>
            </a:xfrm>
            <a:custGeom>
              <a:avLst/>
              <a:gdLst>
                <a:gd name="connsiteX0" fmla="*/ 407586 w 606580"/>
                <a:gd name="connsiteY0" fmla="*/ 252695 h 548858"/>
                <a:gd name="connsiteX1" fmla="*/ 502285 w 606580"/>
                <a:gd name="connsiteY1" fmla="*/ 252695 h 548858"/>
                <a:gd name="connsiteX2" fmla="*/ 502285 w 606580"/>
                <a:gd name="connsiteY2" fmla="*/ 346759 h 548858"/>
                <a:gd name="connsiteX3" fmla="*/ 407586 w 606580"/>
                <a:gd name="connsiteY3" fmla="*/ 346759 h 548858"/>
                <a:gd name="connsiteX4" fmla="*/ 104296 w 606580"/>
                <a:gd name="connsiteY4" fmla="*/ 205698 h 548858"/>
                <a:gd name="connsiteX5" fmla="*/ 199065 w 606580"/>
                <a:gd name="connsiteY5" fmla="*/ 205698 h 548858"/>
                <a:gd name="connsiteX6" fmla="*/ 199065 w 606580"/>
                <a:gd name="connsiteY6" fmla="*/ 346758 h 548858"/>
                <a:gd name="connsiteX7" fmla="*/ 104296 w 606580"/>
                <a:gd name="connsiteY7" fmla="*/ 346758 h 548858"/>
                <a:gd name="connsiteX8" fmla="*/ 255870 w 606580"/>
                <a:gd name="connsiteY8" fmla="*/ 96040 h 548858"/>
                <a:gd name="connsiteX9" fmla="*/ 350710 w 606580"/>
                <a:gd name="connsiteY9" fmla="*/ 96040 h 548858"/>
                <a:gd name="connsiteX10" fmla="*/ 350710 w 606580"/>
                <a:gd name="connsiteY10" fmla="*/ 346759 h 548858"/>
                <a:gd name="connsiteX11" fmla="*/ 255870 w 606580"/>
                <a:gd name="connsiteY11" fmla="*/ 346759 h 548858"/>
                <a:gd name="connsiteX12" fmla="*/ 37882 w 606580"/>
                <a:gd name="connsiteY12" fmla="*/ 37913 h 548858"/>
                <a:gd name="connsiteX13" fmla="*/ 37882 w 606580"/>
                <a:gd name="connsiteY13" fmla="*/ 405363 h 548858"/>
                <a:gd name="connsiteX14" fmla="*/ 568698 w 606580"/>
                <a:gd name="connsiteY14" fmla="*/ 405363 h 548858"/>
                <a:gd name="connsiteX15" fmla="*/ 568698 w 606580"/>
                <a:gd name="connsiteY15" fmla="*/ 37913 h 548858"/>
                <a:gd name="connsiteX16" fmla="*/ 18941 w 606580"/>
                <a:gd name="connsiteY16" fmla="*/ 0 h 548858"/>
                <a:gd name="connsiteX17" fmla="*/ 587639 w 606580"/>
                <a:gd name="connsiteY17" fmla="*/ 0 h 548858"/>
                <a:gd name="connsiteX18" fmla="*/ 606580 w 606580"/>
                <a:gd name="connsiteY18" fmla="*/ 18910 h 548858"/>
                <a:gd name="connsiteX19" fmla="*/ 606580 w 606580"/>
                <a:gd name="connsiteY19" fmla="*/ 424274 h 548858"/>
                <a:gd name="connsiteX20" fmla="*/ 587639 w 606580"/>
                <a:gd name="connsiteY20" fmla="*/ 443184 h 548858"/>
                <a:gd name="connsiteX21" fmla="*/ 322278 w 606580"/>
                <a:gd name="connsiteY21" fmla="*/ 443184 h 548858"/>
                <a:gd name="connsiteX22" fmla="*/ 322278 w 606580"/>
                <a:gd name="connsiteY22" fmla="*/ 511038 h 548858"/>
                <a:gd name="connsiteX23" fmla="*/ 450223 w 606580"/>
                <a:gd name="connsiteY23" fmla="*/ 511038 h 548858"/>
                <a:gd name="connsiteX24" fmla="*/ 450223 w 606580"/>
                <a:gd name="connsiteY24" fmla="*/ 548858 h 548858"/>
                <a:gd name="connsiteX25" fmla="*/ 156357 w 606580"/>
                <a:gd name="connsiteY25" fmla="*/ 548858 h 548858"/>
                <a:gd name="connsiteX26" fmla="*/ 156357 w 606580"/>
                <a:gd name="connsiteY26" fmla="*/ 511038 h 548858"/>
                <a:gd name="connsiteX27" fmla="*/ 284302 w 606580"/>
                <a:gd name="connsiteY27" fmla="*/ 511038 h 548858"/>
                <a:gd name="connsiteX28" fmla="*/ 284302 w 606580"/>
                <a:gd name="connsiteY28" fmla="*/ 443184 h 548858"/>
                <a:gd name="connsiteX29" fmla="*/ 18941 w 606580"/>
                <a:gd name="connsiteY29" fmla="*/ 443184 h 548858"/>
                <a:gd name="connsiteX30" fmla="*/ 0 w 606580"/>
                <a:gd name="connsiteY30" fmla="*/ 424274 h 548858"/>
                <a:gd name="connsiteX31" fmla="*/ 0 w 606580"/>
                <a:gd name="connsiteY31" fmla="*/ 18910 h 548858"/>
                <a:gd name="connsiteX32" fmla="*/ 18941 w 606580"/>
                <a:gd name="connsiteY32" fmla="*/ 0 h 5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6580" h="548858">
                  <a:moveTo>
                    <a:pt x="407586" y="252695"/>
                  </a:moveTo>
                  <a:lnTo>
                    <a:pt x="502285" y="252695"/>
                  </a:lnTo>
                  <a:lnTo>
                    <a:pt x="502285" y="346759"/>
                  </a:lnTo>
                  <a:lnTo>
                    <a:pt x="407586" y="346759"/>
                  </a:lnTo>
                  <a:close/>
                  <a:moveTo>
                    <a:pt x="104296" y="205698"/>
                  </a:moveTo>
                  <a:lnTo>
                    <a:pt x="199065" y="205698"/>
                  </a:lnTo>
                  <a:lnTo>
                    <a:pt x="199065" y="346758"/>
                  </a:lnTo>
                  <a:lnTo>
                    <a:pt x="104296" y="346758"/>
                  </a:lnTo>
                  <a:close/>
                  <a:moveTo>
                    <a:pt x="255870" y="96040"/>
                  </a:moveTo>
                  <a:lnTo>
                    <a:pt x="350710" y="96040"/>
                  </a:lnTo>
                  <a:lnTo>
                    <a:pt x="350710" y="346759"/>
                  </a:lnTo>
                  <a:lnTo>
                    <a:pt x="255870" y="346759"/>
                  </a:lnTo>
                  <a:close/>
                  <a:moveTo>
                    <a:pt x="37882" y="37913"/>
                  </a:moveTo>
                  <a:lnTo>
                    <a:pt x="37882" y="405363"/>
                  </a:lnTo>
                  <a:lnTo>
                    <a:pt x="568698" y="405363"/>
                  </a:lnTo>
                  <a:lnTo>
                    <a:pt x="568698" y="37913"/>
                  </a:lnTo>
                  <a:close/>
                  <a:moveTo>
                    <a:pt x="18941" y="0"/>
                  </a:moveTo>
                  <a:lnTo>
                    <a:pt x="587639" y="0"/>
                  </a:lnTo>
                  <a:cubicBezTo>
                    <a:pt x="598038" y="0"/>
                    <a:pt x="606580" y="8528"/>
                    <a:pt x="606580" y="18910"/>
                  </a:cubicBezTo>
                  <a:lnTo>
                    <a:pt x="606580" y="424274"/>
                  </a:lnTo>
                  <a:cubicBezTo>
                    <a:pt x="606580" y="434656"/>
                    <a:pt x="598038" y="443184"/>
                    <a:pt x="587639" y="443184"/>
                  </a:cubicBezTo>
                  <a:lnTo>
                    <a:pt x="322278" y="443184"/>
                  </a:lnTo>
                  <a:lnTo>
                    <a:pt x="322278" y="511038"/>
                  </a:lnTo>
                  <a:lnTo>
                    <a:pt x="450223" y="511038"/>
                  </a:lnTo>
                  <a:lnTo>
                    <a:pt x="450223" y="548858"/>
                  </a:lnTo>
                  <a:lnTo>
                    <a:pt x="156357" y="548858"/>
                  </a:lnTo>
                  <a:lnTo>
                    <a:pt x="156357" y="511038"/>
                  </a:lnTo>
                  <a:lnTo>
                    <a:pt x="284302" y="511038"/>
                  </a:lnTo>
                  <a:lnTo>
                    <a:pt x="284302" y="443184"/>
                  </a:lnTo>
                  <a:lnTo>
                    <a:pt x="18941" y="443184"/>
                  </a:lnTo>
                  <a:cubicBezTo>
                    <a:pt x="8542" y="443184"/>
                    <a:pt x="0" y="434656"/>
                    <a:pt x="0" y="424274"/>
                  </a:cubicBezTo>
                  <a:lnTo>
                    <a:pt x="0" y="18910"/>
                  </a:lnTo>
                  <a:cubicBezTo>
                    <a:pt x="0" y="8528"/>
                    <a:pt x="8542" y="0"/>
                    <a:pt x="189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4295" tIns="37148" rIns="74295" bIns="37148" numCol="1" spcCol="1270" anchor="ctr" anchorCtr="0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794505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88">
                <a:cs typeface="+mn-ea"/>
                <a:sym typeface="+mn-lt"/>
              </a:endParaRPr>
            </a:p>
          </p:txBody>
        </p:sp>
        <p:sp>
          <p:nvSpPr>
            <p:cNvPr id="25" name="íṣ1íḋê">
              <a:extLst>
                <a:ext uri="{FF2B5EF4-FFF2-40B4-BE49-F238E27FC236}">
                  <a16:creationId xmlns:a16="http://schemas.microsoft.com/office/drawing/2014/main" id="{ADC072F9-EF82-4008-A810-DEC4137D33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49431" y="4426812"/>
              <a:ext cx="290936" cy="263250"/>
            </a:xfrm>
            <a:custGeom>
              <a:avLst/>
              <a:gdLst>
                <a:gd name="connsiteX0" fmla="*/ 407586 w 606580"/>
                <a:gd name="connsiteY0" fmla="*/ 252695 h 548858"/>
                <a:gd name="connsiteX1" fmla="*/ 502285 w 606580"/>
                <a:gd name="connsiteY1" fmla="*/ 252695 h 548858"/>
                <a:gd name="connsiteX2" fmla="*/ 502285 w 606580"/>
                <a:gd name="connsiteY2" fmla="*/ 346759 h 548858"/>
                <a:gd name="connsiteX3" fmla="*/ 407586 w 606580"/>
                <a:gd name="connsiteY3" fmla="*/ 346759 h 548858"/>
                <a:gd name="connsiteX4" fmla="*/ 104296 w 606580"/>
                <a:gd name="connsiteY4" fmla="*/ 205698 h 548858"/>
                <a:gd name="connsiteX5" fmla="*/ 199065 w 606580"/>
                <a:gd name="connsiteY5" fmla="*/ 205698 h 548858"/>
                <a:gd name="connsiteX6" fmla="*/ 199065 w 606580"/>
                <a:gd name="connsiteY6" fmla="*/ 346758 h 548858"/>
                <a:gd name="connsiteX7" fmla="*/ 104296 w 606580"/>
                <a:gd name="connsiteY7" fmla="*/ 346758 h 548858"/>
                <a:gd name="connsiteX8" fmla="*/ 255870 w 606580"/>
                <a:gd name="connsiteY8" fmla="*/ 96040 h 548858"/>
                <a:gd name="connsiteX9" fmla="*/ 350710 w 606580"/>
                <a:gd name="connsiteY9" fmla="*/ 96040 h 548858"/>
                <a:gd name="connsiteX10" fmla="*/ 350710 w 606580"/>
                <a:gd name="connsiteY10" fmla="*/ 346759 h 548858"/>
                <a:gd name="connsiteX11" fmla="*/ 255870 w 606580"/>
                <a:gd name="connsiteY11" fmla="*/ 346759 h 548858"/>
                <a:gd name="connsiteX12" fmla="*/ 37882 w 606580"/>
                <a:gd name="connsiteY12" fmla="*/ 37913 h 548858"/>
                <a:gd name="connsiteX13" fmla="*/ 37882 w 606580"/>
                <a:gd name="connsiteY13" fmla="*/ 405363 h 548858"/>
                <a:gd name="connsiteX14" fmla="*/ 568698 w 606580"/>
                <a:gd name="connsiteY14" fmla="*/ 405363 h 548858"/>
                <a:gd name="connsiteX15" fmla="*/ 568698 w 606580"/>
                <a:gd name="connsiteY15" fmla="*/ 37913 h 548858"/>
                <a:gd name="connsiteX16" fmla="*/ 18941 w 606580"/>
                <a:gd name="connsiteY16" fmla="*/ 0 h 548858"/>
                <a:gd name="connsiteX17" fmla="*/ 587639 w 606580"/>
                <a:gd name="connsiteY17" fmla="*/ 0 h 548858"/>
                <a:gd name="connsiteX18" fmla="*/ 606580 w 606580"/>
                <a:gd name="connsiteY18" fmla="*/ 18910 h 548858"/>
                <a:gd name="connsiteX19" fmla="*/ 606580 w 606580"/>
                <a:gd name="connsiteY19" fmla="*/ 424274 h 548858"/>
                <a:gd name="connsiteX20" fmla="*/ 587639 w 606580"/>
                <a:gd name="connsiteY20" fmla="*/ 443184 h 548858"/>
                <a:gd name="connsiteX21" fmla="*/ 322278 w 606580"/>
                <a:gd name="connsiteY21" fmla="*/ 443184 h 548858"/>
                <a:gd name="connsiteX22" fmla="*/ 322278 w 606580"/>
                <a:gd name="connsiteY22" fmla="*/ 511038 h 548858"/>
                <a:gd name="connsiteX23" fmla="*/ 450223 w 606580"/>
                <a:gd name="connsiteY23" fmla="*/ 511038 h 548858"/>
                <a:gd name="connsiteX24" fmla="*/ 450223 w 606580"/>
                <a:gd name="connsiteY24" fmla="*/ 548858 h 548858"/>
                <a:gd name="connsiteX25" fmla="*/ 156357 w 606580"/>
                <a:gd name="connsiteY25" fmla="*/ 548858 h 548858"/>
                <a:gd name="connsiteX26" fmla="*/ 156357 w 606580"/>
                <a:gd name="connsiteY26" fmla="*/ 511038 h 548858"/>
                <a:gd name="connsiteX27" fmla="*/ 284302 w 606580"/>
                <a:gd name="connsiteY27" fmla="*/ 511038 h 548858"/>
                <a:gd name="connsiteX28" fmla="*/ 284302 w 606580"/>
                <a:gd name="connsiteY28" fmla="*/ 443184 h 548858"/>
                <a:gd name="connsiteX29" fmla="*/ 18941 w 606580"/>
                <a:gd name="connsiteY29" fmla="*/ 443184 h 548858"/>
                <a:gd name="connsiteX30" fmla="*/ 0 w 606580"/>
                <a:gd name="connsiteY30" fmla="*/ 424274 h 548858"/>
                <a:gd name="connsiteX31" fmla="*/ 0 w 606580"/>
                <a:gd name="connsiteY31" fmla="*/ 18910 h 548858"/>
                <a:gd name="connsiteX32" fmla="*/ 18941 w 606580"/>
                <a:gd name="connsiteY32" fmla="*/ 0 h 5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6580" h="548858">
                  <a:moveTo>
                    <a:pt x="407586" y="252695"/>
                  </a:moveTo>
                  <a:lnTo>
                    <a:pt x="502285" y="252695"/>
                  </a:lnTo>
                  <a:lnTo>
                    <a:pt x="502285" y="346759"/>
                  </a:lnTo>
                  <a:lnTo>
                    <a:pt x="407586" y="346759"/>
                  </a:lnTo>
                  <a:close/>
                  <a:moveTo>
                    <a:pt x="104296" y="205698"/>
                  </a:moveTo>
                  <a:lnTo>
                    <a:pt x="199065" y="205698"/>
                  </a:lnTo>
                  <a:lnTo>
                    <a:pt x="199065" y="346758"/>
                  </a:lnTo>
                  <a:lnTo>
                    <a:pt x="104296" y="346758"/>
                  </a:lnTo>
                  <a:close/>
                  <a:moveTo>
                    <a:pt x="255870" y="96040"/>
                  </a:moveTo>
                  <a:lnTo>
                    <a:pt x="350710" y="96040"/>
                  </a:lnTo>
                  <a:lnTo>
                    <a:pt x="350710" y="346759"/>
                  </a:lnTo>
                  <a:lnTo>
                    <a:pt x="255870" y="346759"/>
                  </a:lnTo>
                  <a:close/>
                  <a:moveTo>
                    <a:pt x="37882" y="37913"/>
                  </a:moveTo>
                  <a:lnTo>
                    <a:pt x="37882" y="405363"/>
                  </a:lnTo>
                  <a:lnTo>
                    <a:pt x="568698" y="405363"/>
                  </a:lnTo>
                  <a:lnTo>
                    <a:pt x="568698" y="37913"/>
                  </a:lnTo>
                  <a:close/>
                  <a:moveTo>
                    <a:pt x="18941" y="0"/>
                  </a:moveTo>
                  <a:lnTo>
                    <a:pt x="587639" y="0"/>
                  </a:lnTo>
                  <a:cubicBezTo>
                    <a:pt x="598038" y="0"/>
                    <a:pt x="606580" y="8528"/>
                    <a:pt x="606580" y="18910"/>
                  </a:cubicBezTo>
                  <a:lnTo>
                    <a:pt x="606580" y="424274"/>
                  </a:lnTo>
                  <a:cubicBezTo>
                    <a:pt x="606580" y="434656"/>
                    <a:pt x="598038" y="443184"/>
                    <a:pt x="587639" y="443184"/>
                  </a:cubicBezTo>
                  <a:lnTo>
                    <a:pt x="322278" y="443184"/>
                  </a:lnTo>
                  <a:lnTo>
                    <a:pt x="322278" y="511038"/>
                  </a:lnTo>
                  <a:lnTo>
                    <a:pt x="450223" y="511038"/>
                  </a:lnTo>
                  <a:lnTo>
                    <a:pt x="450223" y="548858"/>
                  </a:lnTo>
                  <a:lnTo>
                    <a:pt x="156357" y="548858"/>
                  </a:lnTo>
                  <a:lnTo>
                    <a:pt x="156357" y="511038"/>
                  </a:lnTo>
                  <a:lnTo>
                    <a:pt x="284302" y="511038"/>
                  </a:lnTo>
                  <a:lnTo>
                    <a:pt x="284302" y="443184"/>
                  </a:lnTo>
                  <a:lnTo>
                    <a:pt x="18941" y="443184"/>
                  </a:lnTo>
                  <a:cubicBezTo>
                    <a:pt x="8542" y="443184"/>
                    <a:pt x="0" y="434656"/>
                    <a:pt x="0" y="424274"/>
                  </a:cubicBezTo>
                  <a:lnTo>
                    <a:pt x="0" y="18910"/>
                  </a:lnTo>
                  <a:cubicBezTo>
                    <a:pt x="0" y="8528"/>
                    <a:pt x="8542" y="0"/>
                    <a:pt x="189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4295" tIns="37148" rIns="74295" bIns="37148" numCol="1" spcCol="1270" anchor="ctr" anchorCtr="0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794505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88">
                <a:cs typeface="+mn-ea"/>
                <a:sym typeface="+mn-lt"/>
              </a:endParaRP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3E45FC78-FDA5-4985-A135-656D409246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8673" y="2043476"/>
              <a:ext cx="819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03591F6C-F0DE-4F7C-972F-88E4EB4AE04D}"/>
                </a:ext>
              </a:extLst>
            </p:cNvPr>
            <p:cNvSpPr txBox="1"/>
            <p:nvPr/>
          </p:nvSpPr>
          <p:spPr>
            <a:xfrm>
              <a:off x="4274477" y="3105695"/>
              <a:ext cx="1315198" cy="674005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25" b="1" dirty="0">
                  <a:cs typeface="+mn-ea"/>
                  <a:sym typeface="+mn-lt"/>
                </a:rPr>
                <a:t>反思及展望</a:t>
              </a: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C2C398A2-E903-4EC2-9505-42637E1B5D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19173" y="3479833"/>
              <a:ext cx="585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F8404C67-A5DB-4025-B863-E26F7F5380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8673" y="4882674"/>
              <a:ext cx="819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60F65103-7ED5-43CD-981F-53F168CFA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2778" y="4882674"/>
              <a:ext cx="819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3D29D419-27EE-4FA5-9EB9-9B3BB69C1B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2778" y="2043476"/>
              <a:ext cx="819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5D5813A9-C6DD-4E95-B859-2A9095206429}"/>
                </a:ext>
              </a:extLst>
            </p:cNvPr>
            <p:cNvGrpSpPr/>
            <p:nvPr/>
          </p:nvGrpSpPr>
          <p:grpSpPr>
            <a:xfrm>
              <a:off x="545103" y="3133774"/>
              <a:ext cx="2775044" cy="996041"/>
              <a:chOff x="660399" y="3168515"/>
              <a:chExt cx="3415438" cy="1225896"/>
            </a:xfrm>
          </p:grpSpPr>
          <p:sp>
            <p:nvSpPr>
              <p:cNvPr id="50" name="íś1ïḍé">
                <a:extLst>
                  <a:ext uri="{FF2B5EF4-FFF2-40B4-BE49-F238E27FC236}">
                    <a16:creationId xmlns:a16="http://schemas.microsoft.com/office/drawing/2014/main" id="{E643E963-118A-4877-90DD-CE64DEC38A54}"/>
                  </a:ext>
                </a:extLst>
              </p:cNvPr>
              <p:cNvSpPr txBox="1"/>
              <p:nvPr/>
            </p:nvSpPr>
            <p:spPr bwMode="auto">
              <a:xfrm>
                <a:off x="660399" y="3168515"/>
                <a:ext cx="3402131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74295" tIns="37148" rIns="74295" bIns="37148" anchor="b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defTabSz="742398">
                  <a:lnSpc>
                    <a:spcPct val="150000"/>
                  </a:lnSpc>
                  <a:spcBef>
                    <a:spcPct val="0"/>
                  </a:spcBef>
                  <a:defRPr/>
                </a:pPr>
                <a:r>
                  <a:rPr lang="zh-CN" altLang="en-US" sz="2200" b="1" dirty="0">
                    <a:solidFill>
                      <a:srgbClr val="000000"/>
                    </a:solidFill>
                    <a:cs typeface="+mn-ea"/>
                    <a:sym typeface="+mn-lt"/>
                  </a:rPr>
                  <a:t>不惧困难</a:t>
                </a:r>
                <a:endParaRPr lang="en-US" altLang="zh-CN" sz="2200" b="1" dirty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1" name="íŝļiḓè">
                <a:extLst>
                  <a:ext uri="{FF2B5EF4-FFF2-40B4-BE49-F238E27FC236}">
                    <a16:creationId xmlns:a16="http://schemas.microsoft.com/office/drawing/2014/main" id="{ABDC21AC-2DD0-460F-977C-590C70EA007E}"/>
                  </a:ext>
                </a:extLst>
              </p:cNvPr>
              <p:cNvSpPr/>
              <p:nvPr/>
            </p:nvSpPr>
            <p:spPr bwMode="auto">
              <a:xfrm>
                <a:off x="660399" y="3564867"/>
                <a:ext cx="3415438" cy="829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74295" tIns="37148" rIns="74295" bIns="37148" anchor="t" anchorCtr="0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 algn="r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dirty="0">
                    <a:solidFill>
                      <a:srgbClr val="000000"/>
                    </a:solidFill>
                    <a:cs typeface="+mn-ea"/>
                    <a:sym typeface="+mn-lt"/>
                  </a:rPr>
                  <a:t>方法总比困难多</a:t>
                </a:r>
                <a:endParaRPr lang="en-US" altLang="zh-CN" dirty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3A2EADB6-298F-4D5D-B4E7-2D57400E68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2778" y="3471578"/>
              <a:ext cx="585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8F2ABFF7-EF64-4CF2-AD46-76C6696604EF}"/>
                </a:ext>
              </a:extLst>
            </p:cNvPr>
            <p:cNvGrpSpPr/>
            <p:nvPr/>
          </p:nvGrpSpPr>
          <p:grpSpPr>
            <a:xfrm>
              <a:off x="545103" y="1691522"/>
              <a:ext cx="2834130" cy="1036922"/>
              <a:chOff x="660399" y="3168515"/>
              <a:chExt cx="3488159" cy="1276212"/>
            </a:xfrm>
          </p:grpSpPr>
          <p:sp>
            <p:nvSpPr>
              <p:cNvPr id="48" name="íś1ïḍé">
                <a:extLst>
                  <a:ext uri="{FF2B5EF4-FFF2-40B4-BE49-F238E27FC236}">
                    <a16:creationId xmlns:a16="http://schemas.microsoft.com/office/drawing/2014/main" id="{8B4C393C-1A85-4259-AE60-A9DEE3AAC358}"/>
                  </a:ext>
                </a:extLst>
              </p:cNvPr>
              <p:cNvSpPr txBox="1"/>
              <p:nvPr/>
            </p:nvSpPr>
            <p:spPr bwMode="auto">
              <a:xfrm>
                <a:off x="660399" y="3168515"/>
                <a:ext cx="3402131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74295" tIns="37148" rIns="74295" bIns="37148" anchor="b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defTabSz="742398">
                  <a:lnSpc>
                    <a:spcPct val="150000"/>
                  </a:lnSpc>
                  <a:spcBef>
                    <a:spcPct val="0"/>
                  </a:spcBef>
                  <a:defRPr/>
                </a:pPr>
                <a:r>
                  <a:rPr lang="zh-CN" altLang="en-US" sz="2200" b="1" dirty="0">
                    <a:solidFill>
                      <a:srgbClr val="000000"/>
                    </a:solidFill>
                    <a:cs typeface="+mn-ea"/>
                    <a:sym typeface="+mn-lt"/>
                  </a:rPr>
                  <a:t>简化问题</a:t>
                </a:r>
                <a:endParaRPr lang="en-US" altLang="zh-CN" sz="2200" b="1" dirty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9" name="íŝļiḓè">
                <a:extLst>
                  <a:ext uri="{FF2B5EF4-FFF2-40B4-BE49-F238E27FC236}">
                    <a16:creationId xmlns:a16="http://schemas.microsoft.com/office/drawing/2014/main" id="{4B94435E-9E96-4AC9-AF19-BF57F770C6A6}"/>
                  </a:ext>
                </a:extLst>
              </p:cNvPr>
              <p:cNvSpPr/>
              <p:nvPr/>
            </p:nvSpPr>
            <p:spPr bwMode="auto">
              <a:xfrm>
                <a:off x="733120" y="3615183"/>
                <a:ext cx="3415438" cy="829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74295" tIns="37148" rIns="74295" bIns="37148" anchor="t" anchorCtr="0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 algn="ctr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dirty="0">
                    <a:solidFill>
                      <a:srgbClr val="000000"/>
                    </a:solidFill>
                    <a:cs typeface="+mn-ea"/>
                    <a:sym typeface="+mn-lt"/>
                  </a:rPr>
                  <a:t>简化是一切问题的突破口</a:t>
                </a:r>
                <a:endParaRPr lang="en-US" altLang="zh-CN" dirty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5B61DB05-70B6-4515-AC5E-3EC0211E06FA}"/>
                </a:ext>
              </a:extLst>
            </p:cNvPr>
            <p:cNvGrpSpPr/>
            <p:nvPr/>
          </p:nvGrpSpPr>
          <p:grpSpPr>
            <a:xfrm>
              <a:off x="545103" y="4510579"/>
              <a:ext cx="2775044" cy="996041"/>
              <a:chOff x="660399" y="3168515"/>
              <a:chExt cx="3415438" cy="1225896"/>
            </a:xfrm>
          </p:grpSpPr>
          <p:sp>
            <p:nvSpPr>
              <p:cNvPr id="46" name="íś1ïḍé">
                <a:extLst>
                  <a:ext uri="{FF2B5EF4-FFF2-40B4-BE49-F238E27FC236}">
                    <a16:creationId xmlns:a16="http://schemas.microsoft.com/office/drawing/2014/main" id="{980F7ADE-396C-459F-8494-4822706C3CEF}"/>
                  </a:ext>
                </a:extLst>
              </p:cNvPr>
              <p:cNvSpPr txBox="1"/>
              <p:nvPr/>
            </p:nvSpPr>
            <p:spPr bwMode="auto">
              <a:xfrm>
                <a:off x="660399" y="3168515"/>
                <a:ext cx="3402131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74295" tIns="37148" rIns="74295" bIns="37148" anchor="b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defTabSz="742398">
                  <a:lnSpc>
                    <a:spcPct val="150000"/>
                  </a:lnSpc>
                  <a:spcBef>
                    <a:spcPct val="0"/>
                  </a:spcBef>
                  <a:defRPr/>
                </a:pPr>
                <a:r>
                  <a:rPr lang="zh-CN" altLang="en-US" sz="2200" b="1" dirty="0">
                    <a:solidFill>
                      <a:srgbClr val="000000"/>
                    </a:solidFill>
                    <a:cs typeface="+mn-ea"/>
                    <a:sym typeface="+mn-lt"/>
                  </a:rPr>
                  <a:t>坚持不懈</a:t>
                </a:r>
                <a:endParaRPr lang="en-US" altLang="zh-CN" sz="2200" b="1" dirty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7" name="íŝļiḓè">
                <a:extLst>
                  <a:ext uri="{FF2B5EF4-FFF2-40B4-BE49-F238E27FC236}">
                    <a16:creationId xmlns:a16="http://schemas.microsoft.com/office/drawing/2014/main" id="{E96CC6F4-92F7-4910-B8AF-C6015FBC0803}"/>
                  </a:ext>
                </a:extLst>
              </p:cNvPr>
              <p:cNvSpPr/>
              <p:nvPr/>
            </p:nvSpPr>
            <p:spPr bwMode="auto">
              <a:xfrm>
                <a:off x="660399" y="3564867"/>
                <a:ext cx="3415438" cy="829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74295" tIns="37148" rIns="74295" bIns="37148" anchor="t" anchorCtr="0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 algn="r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dirty="0">
                    <a:solidFill>
                      <a:srgbClr val="000000"/>
                    </a:solidFill>
                    <a:cs typeface="+mn-ea"/>
                    <a:sym typeface="+mn-lt"/>
                  </a:rPr>
                  <a:t>坚定信念，方得始终</a:t>
                </a:r>
                <a:endParaRPr lang="en-US" altLang="zh-CN" dirty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477E892D-2C8F-4228-B5E8-522F6D972A5C}"/>
                </a:ext>
              </a:extLst>
            </p:cNvPr>
            <p:cNvGrpSpPr/>
            <p:nvPr/>
          </p:nvGrpSpPr>
          <p:grpSpPr>
            <a:xfrm>
              <a:off x="6602639" y="1691524"/>
              <a:ext cx="3063699" cy="1348995"/>
              <a:chOff x="660398" y="3168515"/>
              <a:chExt cx="3770706" cy="1660301"/>
            </a:xfrm>
          </p:grpSpPr>
          <p:sp>
            <p:nvSpPr>
              <p:cNvPr id="44" name="íś1ïḍé">
                <a:extLst>
                  <a:ext uri="{FF2B5EF4-FFF2-40B4-BE49-F238E27FC236}">
                    <a16:creationId xmlns:a16="http://schemas.microsoft.com/office/drawing/2014/main" id="{3B770F00-769D-462F-9822-0CE4FA61FEC2}"/>
                  </a:ext>
                </a:extLst>
              </p:cNvPr>
              <p:cNvSpPr txBox="1"/>
              <p:nvPr/>
            </p:nvSpPr>
            <p:spPr bwMode="auto">
              <a:xfrm>
                <a:off x="660399" y="3168515"/>
                <a:ext cx="3402131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74295" tIns="37148" rIns="74295" bIns="37148" anchor="b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defTabSz="742398">
                  <a:lnSpc>
                    <a:spcPct val="150000"/>
                  </a:lnSpc>
                  <a:spcBef>
                    <a:spcPct val="0"/>
                  </a:spcBef>
                  <a:defRPr/>
                </a:pPr>
                <a:r>
                  <a:rPr lang="zh-CN" altLang="en-US" sz="2200" b="1" dirty="0">
                    <a:solidFill>
                      <a:srgbClr val="000000"/>
                    </a:solidFill>
                    <a:cs typeface="+mn-ea"/>
                    <a:sym typeface="+mn-lt"/>
                  </a:rPr>
                  <a:t>算法优化</a:t>
                </a:r>
                <a:endParaRPr lang="en-US" altLang="zh-CN" sz="2200" b="1" dirty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5" name="íŝļiḓè">
                <a:extLst>
                  <a:ext uri="{FF2B5EF4-FFF2-40B4-BE49-F238E27FC236}">
                    <a16:creationId xmlns:a16="http://schemas.microsoft.com/office/drawing/2014/main" id="{B723F877-DEA5-42DB-AAA1-8CE2066B21D7}"/>
                  </a:ext>
                </a:extLst>
              </p:cNvPr>
              <p:cNvSpPr/>
              <p:nvPr/>
            </p:nvSpPr>
            <p:spPr bwMode="auto">
              <a:xfrm>
                <a:off x="660398" y="3564867"/>
                <a:ext cx="3770706" cy="12639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74295" tIns="37148" rIns="74295" bIns="37148" anchor="t" anchorCtr="0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dirty="0">
                    <a:solidFill>
                      <a:srgbClr val="000000"/>
                    </a:solidFill>
                    <a:cs typeface="+mn-ea"/>
                    <a:sym typeface="+mn-lt"/>
                  </a:rPr>
                  <a:t>算法只适用于同等环境，不支持非同等环境</a:t>
                </a:r>
                <a:endParaRPr lang="en-US" altLang="zh-CN" dirty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05C32A9D-8FDB-494B-8015-76E5DE330FEA}"/>
                </a:ext>
              </a:extLst>
            </p:cNvPr>
            <p:cNvGrpSpPr/>
            <p:nvPr/>
          </p:nvGrpSpPr>
          <p:grpSpPr>
            <a:xfrm>
              <a:off x="6602640" y="3133774"/>
              <a:ext cx="3063698" cy="996041"/>
              <a:chOff x="660399" y="3168515"/>
              <a:chExt cx="3770704" cy="1225896"/>
            </a:xfrm>
          </p:grpSpPr>
          <p:sp>
            <p:nvSpPr>
              <p:cNvPr id="42" name="íś1ïḍé">
                <a:extLst>
                  <a:ext uri="{FF2B5EF4-FFF2-40B4-BE49-F238E27FC236}">
                    <a16:creationId xmlns:a16="http://schemas.microsoft.com/office/drawing/2014/main" id="{779DBA82-D8DA-4D49-B973-12CA6D8A0FAC}"/>
                  </a:ext>
                </a:extLst>
              </p:cNvPr>
              <p:cNvSpPr txBox="1"/>
              <p:nvPr/>
            </p:nvSpPr>
            <p:spPr bwMode="auto">
              <a:xfrm>
                <a:off x="660399" y="3168515"/>
                <a:ext cx="3402131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74295" tIns="37148" rIns="74295" bIns="37148" anchor="b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defTabSz="742398">
                  <a:lnSpc>
                    <a:spcPct val="150000"/>
                  </a:lnSpc>
                  <a:spcBef>
                    <a:spcPct val="0"/>
                  </a:spcBef>
                  <a:defRPr/>
                </a:pPr>
                <a:r>
                  <a:rPr lang="zh-CN" altLang="en-US" sz="2200" b="1" dirty="0">
                    <a:solidFill>
                      <a:srgbClr val="000000"/>
                    </a:solidFill>
                    <a:cs typeface="+mn-ea"/>
                    <a:sym typeface="+mn-lt"/>
                  </a:rPr>
                  <a:t>功能延伸</a:t>
                </a:r>
                <a:endParaRPr lang="en-US" altLang="zh-CN" sz="2200" b="1" dirty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3" name="íŝļiḓè">
                <a:extLst>
                  <a:ext uri="{FF2B5EF4-FFF2-40B4-BE49-F238E27FC236}">
                    <a16:creationId xmlns:a16="http://schemas.microsoft.com/office/drawing/2014/main" id="{682C16E1-E9CC-46C6-B739-CAC9A6366AB8}"/>
                  </a:ext>
                </a:extLst>
              </p:cNvPr>
              <p:cNvSpPr/>
              <p:nvPr/>
            </p:nvSpPr>
            <p:spPr bwMode="auto">
              <a:xfrm>
                <a:off x="660399" y="3564867"/>
                <a:ext cx="3770704" cy="829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74295" tIns="37148" rIns="74295" bIns="37148" anchor="t" anchorCtr="0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dirty="0">
                    <a:solidFill>
                      <a:srgbClr val="000000"/>
                    </a:solidFill>
                    <a:cs typeface="+mn-ea"/>
                    <a:sym typeface="+mn-lt"/>
                  </a:rPr>
                  <a:t>方案输出、账户管理等功能待开发。</a:t>
                </a:r>
                <a:endParaRPr lang="en-US" altLang="zh-CN" dirty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7E94C972-E18D-4F1F-B74C-609D46F4581A}"/>
                </a:ext>
              </a:extLst>
            </p:cNvPr>
            <p:cNvGrpSpPr/>
            <p:nvPr/>
          </p:nvGrpSpPr>
          <p:grpSpPr>
            <a:xfrm>
              <a:off x="6602639" y="4510580"/>
              <a:ext cx="3003911" cy="1376806"/>
              <a:chOff x="660398" y="3168515"/>
              <a:chExt cx="3697120" cy="1694529"/>
            </a:xfrm>
          </p:grpSpPr>
          <p:sp>
            <p:nvSpPr>
              <p:cNvPr id="40" name="íś1ïḍé">
                <a:extLst>
                  <a:ext uri="{FF2B5EF4-FFF2-40B4-BE49-F238E27FC236}">
                    <a16:creationId xmlns:a16="http://schemas.microsoft.com/office/drawing/2014/main" id="{EC8E60B2-04C7-4531-BF73-F2C50473CB12}"/>
                  </a:ext>
                </a:extLst>
              </p:cNvPr>
              <p:cNvSpPr txBox="1"/>
              <p:nvPr/>
            </p:nvSpPr>
            <p:spPr bwMode="auto">
              <a:xfrm>
                <a:off x="660399" y="3168515"/>
                <a:ext cx="3402131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74295" tIns="37148" rIns="74295" bIns="37148" anchor="b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defTabSz="742398">
                  <a:lnSpc>
                    <a:spcPct val="150000"/>
                  </a:lnSpc>
                  <a:spcBef>
                    <a:spcPct val="0"/>
                  </a:spcBef>
                  <a:defRPr/>
                </a:pPr>
                <a:r>
                  <a:rPr lang="zh-CN" altLang="en-US" sz="2200" b="1" dirty="0">
                    <a:solidFill>
                      <a:srgbClr val="000000"/>
                    </a:solidFill>
                    <a:cs typeface="+mn-ea"/>
                    <a:sym typeface="+mn-lt"/>
                  </a:rPr>
                  <a:t>线上部署</a:t>
                </a:r>
                <a:endParaRPr lang="en-US" altLang="zh-CN" sz="2200" b="1" dirty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1" name="íŝļiḓè">
                <a:extLst>
                  <a:ext uri="{FF2B5EF4-FFF2-40B4-BE49-F238E27FC236}">
                    <a16:creationId xmlns:a16="http://schemas.microsoft.com/office/drawing/2014/main" id="{85A97A35-51D8-439A-BF54-A860C48B52AB}"/>
                  </a:ext>
                </a:extLst>
              </p:cNvPr>
              <p:cNvSpPr/>
              <p:nvPr/>
            </p:nvSpPr>
            <p:spPr bwMode="auto">
              <a:xfrm>
                <a:off x="660398" y="3564867"/>
                <a:ext cx="3697120" cy="12981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74295" tIns="37148" rIns="74295" bIns="37148" anchor="t" anchorCtr="0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dirty="0">
                    <a:solidFill>
                      <a:srgbClr val="000000"/>
                    </a:solidFill>
                    <a:cs typeface="+mn-ea"/>
                    <a:sym typeface="+mn-lt"/>
                  </a:rPr>
                  <a:t>目前仅支持本地浏览器访问，待部署到远程服务器。</a:t>
                </a:r>
                <a:endParaRPr lang="en-US" altLang="zh-CN" dirty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4839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3CCF343B-4E0B-4154-8946-89391E5C2A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18357" y="2677213"/>
            <a:ext cx="6482151" cy="171715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6600" dirty="0"/>
              <a:t>感谢垂听</a:t>
            </a:r>
            <a:endParaRPr lang="en-US" altLang="zh-CN" sz="6600" dirty="0"/>
          </a:p>
        </p:txBody>
      </p:sp>
    </p:spTree>
    <p:extLst>
      <p:ext uri="{BB962C8B-B14F-4D97-AF65-F5344CB8AC3E}">
        <p14:creationId xmlns:p14="http://schemas.microsoft.com/office/powerpoint/2010/main" val="2154956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3E8CC4-1818-4D10-86F3-154040FDC6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研究课题简介</a:t>
            </a:r>
          </a:p>
        </p:txBody>
      </p:sp>
      <p:sp>
        <p:nvSpPr>
          <p:cNvPr id="14" name="three-books_73757">
            <a:extLst>
              <a:ext uri="{FF2B5EF4-FFF2-40B4-BE49-F238E27FC236}">
                <a16:creationId xmlns:a16="http://schemas.microsoft.com/office/drawing/2014/main" id="{EC2B8D32-C0D9-4F52-AA32-513B2842F8D8}"/>
              </a:ext>
            </a:extLst>
          </p:cNvPr>
          <p:cNvSpPr>
            <a:spLocks/>
          </p:cNvSpPr>
          <p:nvPr/>
        </p:nvSpPr>
        <p:spPr bwMode="auto">
          <a:xfrm>
            <a:off x="4572750" y="2323892"/>
            <a:ext cx="760500" cy="672750"/>
          </a:xfrm>
          <a:custGeom>
            <a:avLst/>
            <a:gdLst>
              <a:gd name="T0" fmla="*/ 2471 w 2903"/>
              <a:gd name="T1" fmla="*/ 1598 h 2261"/>
              <a:gd name="T2" fmla="*/ 2471 w 2903"/>
              <a:gd name="T3" fmla="*/ 2127 h 2261"/>
              <a:gd name="T4" fmla="*/ 2505 w 2903"/>
              <a:gd name="T5" fmla="*/ 2127 h 2261"/>
              <a:gd name="T6" fmla="*/ 2572 w 2903"/>
              <a:gd name="T7" fmla="*/ 2194 h 2261"/>
              <a:gd name="T8" fmla="*/ 2505 w 2903"/>
              <a:gd name="T9" fmla="*/ 2261 h 2261"/>
              <a:gd name="T10" fmla="*/ 2405 w 2903"/>
              <a:gd name="T11" fmla="*/ 2261 h 2261"/>
              <a:gd name="T12" fmla="*/ 2124 w 2903"/>
              <a:gd name="T13" fmla="*/ 2261 h 2261"/>
              <a:gd name="T14" fmla="*/ 398 w 2903"/>
              <a:gd name="T15" fmla="*/ 2261 h 2261"/>
              <a:gd name="T16" fmla="*/ 0 w 2903"/>
              <a:gd name="T17" fmla="*/ 1863 h 2261"/>
              <a:gd name="T18" fmla="*/ 398 w 2903"/>
              <a:gd name="T19" fmla="*/ 1465 h 2261"/>
              <a:gd name="T20" fmla="*/ 2124 w 2903"/>
              <a:gd name="T21" fmla="*/ 1465 h 2261"/>
              <a:gd name="T22" fmla="*/ 2405 w 2903"/>
              <a:gd name="T23" fmla="*/ 1465 h 2261"/>
              <a:gd name="T24" fmla="*/ 2505 w 2903"/>
              <a:gd name="T25" fmla="*/ 1465 h 2261"/>
              <a:gd name="T26" fmla="*/ 2572 w 2903"/>
              <a:gd name="T27" fmla="*/ 1532 h 2261"/>
              <a:gd name="T28" fmla="*/ 2505 w 2903"/>
              <a:gd name="T29" fmla="*/ 1598 h 2261"/>
              <a:gd name="T30" fmla="*/ 2471 w 2903"/>
              <a:gd name="T31" fmla="*/ 1598 h 2261"/>
              <a:gd name="T32" fmla="*/ 2836 w 2903"/>
              <a:gd name="T33" fmla="*/ 1195 h 2261"/>
              <a:gd name="T34" fmla="*/ 2786 w 2903"/>
              <a:gd name="T35" fmla="*/ 1195 h 2261"/>
              <a:gd name="T36" fmla="*/ 2786 w 2903"/>
              <a:gd name="T37" fmla="*/ 786 h 2261"/>
              <a:gd name="T38" fmla="*/ 2836 w 2903"/>
              <a:gd name="T39" fmla="*/ 786 h 2261"/>
              <a:gd name="T40" fmla="*/ 2903 w 2903"/>
              <a:gd name="T41" fmla="*/ 720 h 2261"/>
              <a:gd name="T42" fmla="*/ 2836 w 2903"/>
              <a:gd name="T43" fmla="*/ 653 h 2261"/>
              <a:gd name="T44" fmla="*/ 2720 w 2903"/>
              <a:gd name="T45" fmla="*/ 653 h 2261"/>
              <a:gd name="T46" fmla="*/ 2455 w 2903"/>
              <a:gd name="T47" fmla="*/ 653 h 2261"/>
              <a:gd name="T48" fmla="*/ 1005 w 2903"/>
              <a:gd name="T49" fmla="*/ 653 h 2261"/>
              <a:gd name="T50" fmla="*/ 668 w 2903"/>
              <a:gd name="T51" fmla="*/ 991 h 2261"/>
              <a:gd name="T52" fmla="*/ 1005 w 2903"/>
              <a:gd name="T53" fmla="*/ 1328 h 2261"/>
              <a:gd name="T54" fmla="*/ 2455 w 2903"/>
              <a:gd name="T55" fmla="*/ 1328 h 2261"/>
              <a:gd name="T56" fmla="*/ 2720 w 2903"/>
              <a:gd name="T57" fmla="*/ 1328 h 2261"/>
              <a:gd name="T58" fmla="*/ 2836 w 2903"/>
              <a:gd name="T59" fmla="*/ 1328 h 2261"/>
              <a:gd name="T60" fmla="*/ 2903 w 2903"/>
              <a:gd name="T61" fmla="*/ 1262 h 2261"/>
              <a:gd name="T62" fmla="*/ 2836 w 2903"/>
              <a:gd name="T63" fmla="*/ 1195 h 2261"/>
              <a:gd name="T64" fmla="*/ 226 w 2903"/>
              <a:gd name="T65" fmla="*/ 405 h 2261"/>
              <a:gd name="T66" fmla="*/ 159 w 2903"/>
              <a:gd name="T67" fmla="*/ 472 h 2261"/>
              <a:gd name="T68" fmla="*/ 226 w 2903"/>
              <a:gd name="T69" fmla="*/ 539 h 2261"/>
              <a:gd name="T70" fmla="*/ 323 w 2903"/>
              <a:gd name="T71" fmla="*/ 539 h 2261"/>
              <a:gd name="T72" fmla="*/ 671 w 2903"/>
              <a:gd name="T73" fmla="*/ 539 h 2261"/>
              <a:gd name="T74" fmla="*/ 2248 w 2903"/>
              <a:gd name="T75" fmla="*/ 539 h 2261"/>
              <a:gd name="T76" fmla="*/ 2517 w 2903"/>
              <a:gd name="T77" fmla="*/ 269 h 2261"/>
              <a:gd name="T78" fmla="*/ 2248 w 2903"/>
              <a:gd name="T79" fmla="*/ 0 h 2261"/>
              <a:gd name="T80" fmla="*/ 671 w 2903"/>
              <a:gd name="T81" fmla="*/ 0 h 2261"/>
              <a:gd name="T82" fmla="*/ 323 w 2903"/>
              <a:gd name="T83" fmla="*/ 0 h 2261"/>
              <a:gd name="T84" fmla="*/ 226 w 2903"/>
              <a:gd name="T85" fmla="*/ 0 h 2261"/>
              <a:gd name="T86" fmla="*/ 159 w 2903"/>
              <a:gd name="T87" fmla="*/ 66 h 2261"/>
              <a:gd name="T88" fmla="*/ 226 w 2903"/>
              <a:gd name="T89" fmla="*/ 133 h 2261"/>
              <a:gd name="T90" fmla="*/ 257 w 2903"/>
              <a:gd name="T91" fmla="*/ 133 h 2261"/>
              <a:gd name="T92" fmla="*/ 257 w 2903"/>
              <a:gd name="T93" fmla="*/ 405 h 2261"/>
              <a:gd name="T94" fmla="*/ 226 w 2903"/>
              <a:gd name="T95" fmla="*/ 405 h 2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903" h="2261">
                <a:moveTo>
                  <a:pt x="2471" y="1598"/>
                </a:moveTo>
                <a:lnTo>
                  <a:pt x="2471" y="2127"/>
                </a:lnTo>
                <a:lnTo>
                  <a:pt x="2505" y="2127"/>
                </a:lnTo>
                <a:cubicBezTo>
                  <a:pt x="2542" y="2127"/>
                  <a:pt x="2572" y="2157"/>
                  <a:pt x="2572" y="2194"/>
                </a:cubicBezTo>
                <a:cubicBezTo>
                  <a:pt x="2572" y="2231"/>
                  <a:pt x="2542" y="2261"/>
                  <a:pt x="2505" y="2261"/>
                </a:cubicBezTo>
                <a:lnTo>
                  <a:pt x="2405" y="2261"/>
                </a:lnTo>
                <a:lnTo>
                  <a:pt x="2124" y="2261"/>
                </a:lnTo>
                <a:lnTo>
                  <a:pt x="398" y="2261"/>
                </a:lnTo>
                <a:cubicBezTo>
                  <a:pt x="178" y="2261"/>
                  <a:pt x="0" y="2082"/>
                  <a:pt x="0" y="1863"/>
                </a:cubicBezTo>
                <a:cubicBezTo>
                  <a:pt x="0" y="1643"/>
                  <a:pt x="178" y="1465"/>
                  <a:pt x="398" y="1465"/>
                </a:cubicBezTo>
                <a:lnTo>
                  <a:pt x="2124" y="1465"/>
                </a:lnTo>
                <a:lnTo>
                  <a:pt x="2405" y="1465"/>
                </a:lnTo>
                <a:lnTo>
                  <a:pt x="2505" y="1465"/>
                </a:lnTo>
                <a:cubicBezTo>
                  <a:pt x="2542" y="1465"/>
                  <a:pt x="2572" y="1495"/>
                  <a:pt x="2572" y="1532"/>
                </a:cubicBezTo>
                <a:cubicBezTo>
                  <a:pt x="2572" y="1568"/>
                  <a:pt x="2542" y="1598"/>
                  <a:pt x="2505" y="1598"/>
                </a:cubicBezTo>
                <a:lnTo>
                  <a:pt x="2471" y="1598"/>
                </a:lnTo>
                <a:close/>
                <a:moveTo>
                  <a:pt x="2836" y="1195"/>
                </a:moveTo>
                <a:lnTo>
                  <a:pt x="2786" y="1195"/>
                </a:lnTo>
                <a:lnTo>
                  <a:pt x="2786" y="786"/>
                </a:lnTo>
                <a:lnTo>
                  <a:pt x="2836" y="786"/>
                </a:lnTo>
                <a:cubicBezTo>
                  <a:pt x="2873" y="786"/>
                  <a:pt x="2903" y="757"/>
                  <a:pt x="2903" y="720"/>
                </a:cubicBezTo>
                <a:cubicBezTo>
                  <a:pt x="2903" y="683"/>
                  <a:pt x="2873" y="653"/>
                  <a:pt x="2836" y="653"/>
                </a:cubicBezTo>
                <a:lnTo>
                  <a:pt x="2720" y="653"/>
                </a:lnTo>
                <a:lnTo>
                  <a:pt x="2455" y="653"/>
                </a:lnTo>
                <a:lnTo>
                  <a:pt x="1005" y="653"/>
                </a:lnTo>
                <a:cubicBezTo>
                  <a:pt x="819" y="653"/>
                  <a:pt x="668" y="805"/>
                  <a:pt x="668" y="991"/>
                </a:cubicBezTo>
                <a:cubicBezTo>
                  <a:pt x="668" y="1177"/>
                  <a:pt x="819" y="1328"/>
                  <a:pt x="1005" y="1328"/>
                </a:cubicBezTo>
                <a:lnTo>
                  <a:pt x="2455" y="1328"/>
                </a:lnTo>
                <a:lnTo>
                  <a:pt x="2720" y="1328"/>
                </a:lnTo>
                <a:lnTo>
                  <a:pt x="2836" y="1328"/>
                </a:lnTo>
                <a:cubicBezTo>
                  <a:pt x="2873" y="1328"/>
                  <a:pt x="2903" y="1299"/>
                  <a:pt x="2903" y="1262"/>
                </a:cubicBezTo>
                <a:cubicBezTo>
                  <a:pt x="2903" y="1225"/>
                  <a:pt x="2873" y="1195"/>
                  <a:pt x="2836" y="1195"/>
                </a:cubicBezTo>
                <a:close/>
                <a:moveTo>
                  <a:pt x="226" y="405"/>
                </a:moveTo>
                <a:cubicBezTo>
                  <a:pt x="189" y="405"/>
                  <a:pt x="159" y="435"/>
                  <a:pt x="159" y="472"/>
                </a:cubicBezTo>
                <a:cubicBezTo>
                  <a:pt x="159" y="509"/>
                  <a:pt x="189" y="539"/>
                  <a:pt x="226" y="539"/>
                </a:cubicBezTo>
                <a:lnTo>
                  <a:pt x="323" y="539"/>
                </a:lnTo>
                <a:lnTo>
                  <a:pt x="671" y="539"/>
                </a:lnTo>
                <a:lnTo>
                  <a:pt x="2248" y="539"/>
                </a:lnTo>
                <a:cubicBezTo>
                  <a:pt x="2396" y="539"/>
                  <a:pt x="2517" y="418"/>
                  <a:pt x="2517" y="269"/>
                </a:cubicBezTo>
                <a:cubicBezTo>
                  <a:pt x="2517" y="121"/>
                  <a:pt x="2396" y="0"/>
                  <a:pt x="2248" y="0"/>
                </a:cubicBezTo>
                <a:lnTo>
                  <a:pt x="671" y="0"/>
                </a:lnTo>
                <a:lnTo>
                  <a:pt x="323" y="0"/>
                </a:lnTo>
                <a:lnTo>
                  <a:pt x="226" y="0"/>
                </a:lnTo>
                <a:cubicBezTo>
                  <a:pt x="189" y="0"/>
                  <a:pt x="159" y="30"/>
                  <a:pt x="159" y="66"/>
                </a:cubicBezTo>
                <a:cubicBezTo>
                  <a:pt x="159" y="103"/>
                  <a:pt x="189" y="133"/>
                  <a:pt x="226" y="133"/>
                </a:cubicBezTo>
                <a:lnTo>
                  <a:pt x="257" y="133"/>
                </a:lnTo>
                <a:lnTo>
                  <a:pt x="257" y="405"/>
                </a:lnTo>
                <a:lnTo>
                  <a:pt x="226" y="4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sz="1463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17113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9B1119-13E3-4B20-A062-E2FE09FA0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solidFill>
                  <a:srgbClr val="4472C4"/>
                </a:solidFill>
                <a:latin typeface="+mn-lt"/>
                <a:ea typeface="+mn-ea"/>
                <a:cs typeface="+mn-ea"/>
                <a:sym typeface="+mn-lt"/>
              </a:rPr>
              <a:t>1.1 </a:t>
            </a:r>
            <a:r>
              <a:rPr lang="zh-CN" altLang="en-US" sz="4000" dirty="0">
                <a:solidFill>
                  <a:srgbClr val="4472C4"/>
                </a:solidFill>
                <a:latin typeface="+mn-lt"/>
                <a:ea typeface="+mn-ea"/>
                <a:cs typeface="+mn-ea"/>
                <a:sym typeface="+mn-lt"/>
              </a:rPr>
              <a:t>研究背景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8B6F661-B8F4-43E2-988B-41FE05354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cs typeface="+mn-ea"/>
                <a:sym typeface="+mn-lt"/>
              </a:rPr>
              <a:t>4</a:t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C4578AF-20AF-4123-8CE5-EB82F5072869}"/>
              </a:ext>
            </a:extLst>
          </p:cNvPr>
          <p:cNvSpPr txBox="1"/>
          <p:nvPr/>
        </p:nvSpPr>
        <p:spPr>
          <a:xfrm rot="5400000">
            <a:off x="8120669" y="1037644"/>
            <a:ext cx="747320" cy="767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388" dirty="0">
                <a:solidFill>
                  <a:schemeClr val="accent1"/>
                </a:solidFill>
                <a:cs typeface="+mn-ea"/>
                <a:sym typeface="+mn-lt"/>
              </a:rPr>
              <a:t>「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98E0D0-3D98-451F-983F-B915C091DCFB}"/>
              </a:ext>
            </a:extLst>
          </p:cNvPr>
          <p:cNvSpPr txBox="1"/>
          <p:nvPr/>
        </p:nvSpPr>
        <p:spPr>
          <a:xfrm rot="5400000">
            <a:off x="1101667" y="5114722"/>
            <a:ext cx="747320" cy="767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388" dirty="0">
                <a:solidFill>
                  <a:schemeClr val="accent1"/>
                </a:solidFill>
                <a:cs typeface="+mn-ea"/>
                <a:sym typeface="+mn-lt"/>
              </a:rPr>
              <a:t>」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2D3FAD5-1F8A-447D-B1B5-EB90FF421E2E}"/>
              </a:ext>
            </a:extLst>
          </p:cNvPr>
          <p:cNvSpPr/>
          <p:nvPr/>
        </p:nvSpPr>
        <p:spPr>
          <a:xfrm>
            <a:off x="1704194" y="1941956"/>
            <a:ext cx="6497611" cy="2974087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5500" rIns="175500" rtlCol="0" anchor="ctr">
            <a:norm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   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煤炭是我国的第一大能源，但煤质的参差不齐和市场的调控作用使火电企业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多采用混煤发电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以保证正常生产。因此一个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智能化、网联化的配煤管理系统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对火电企业的可持续发展就显得尤为重要。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0DFE52F-4B34-4F41-9DF3-14F3DF9DD246}"/>
              </a:ext>
            </a:extLst>
          </p:cNvPr>
          <p:cNvSpPr txBox="1"/>
          <p:nvPr/>
        </p:nvSpPr>
        <p:spPr>
          <a:xfrm rot="10800000">
            <a:off x="8355336" y="4740251"/>
            <a:ext cx="747320" cy="767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388" dirty="0">
                <a:solidFill>
                  <a:schemeClr val="accent1"/>
                </a:solidFill>
                <a:cs typeface="+mn-ea"/>
                <a:sym typeface="+mn-lt"/>
              </a:rPr>
              <a:t>「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7119C05-D477-44E8-8883-9044F3AF6520}"/>
              </a:ext>
            </a:extLst>
          </p:cNvPr>
          <p:cNvSpPr txBox="1"/>
          <p:nvPr/>
        </p:nvSpPr>
        <p:spPr>
          <a:xfrm rot="10800000">
            <a:off x="728007" y="1453430"/>
            <a:ext cx="747320" cy="767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388" dirty="0">
                <a:solidFill>
                  <a:schemeClr val="accent1"/>
                </a:solidFill>
                <a:cs typeface="+mn-ea"/>
                <a:sym typeface="+mn-lt"/>
              </a:rPr>
              <a:t>」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761B48E-FD17-4472-A648-05E409723672}"/>
              </a:ext>
            </a:extLst>
          </p:cNvPr>
          <p:cNvGrpSpPr/>
          <p:nvPr/>
        </p:nvGrpSpPr>
        <p:grpSpPr>
          <a:xfrm>
            <a:off x="-10321" y="6267399"/>
            <a:ext cx="9916321" cy="433389"/>
            <a:chOff x="0" y="5276059"/>
            <a:chExt cx="9916321" cy="433389"/>
          </a:xfrm>
        </p:grpSpPr>
        <p:sp>
          <p:nvSpPr>
            <p:cNvPr id="10" name="矩形 4">
              <a:extLst>
                <a:ext uri="{FF2B5EF4-FFF2-40B4-BE49-F238E27FC236}">
                  <a16:creationId xmlns:a16="http://schemas.microsoft.com/office/drawing/2014/main" id="{721C0804-3D53-480E-9083-64D6A8C57D0C}"/>
                </a:ext>
              </a:extLst>
            </p:cNvPr>
            <p:cNvSpPr/>
            <p:nvPr/>
          </p:nvSpPr>
          <p:spPr>
            <a:xfrm>
              <a:off x="0" y="5370992"/>
              <a:ext cx="9906000" cy="338456"/>
            </a:xfrm>
            <a:custGeom>
              <a:avLst/>
              <a:gdLst>
                <a:gd name="connsiteX0" fmla="*/ 0 w 12192000"/>
                <a:gd name="connsiteY0" fmla="*/ 0 h 660400"/>
                <a:gd name="connsiteX1" fmla="*/ 12192000 w 12192000"/>
                <a:gd name="connsiteY1" fmla="*/ 0 h 660400"/>
                <a:gd name="connsiteX2" fmla="*/ 12192000 w 12192000"/>
                <a:gd name="connsiteY2" fmla="*/ 660400 h 660400"/>
                <a:gd name="connsiteX3" fmla="*/ 0 w 12192000"/>
                <a:gd name="connsiteY3" fmla="*/ 660400 h 660400"/>
                <a:gd name="connsiteX4" fmla="*/ 0 w 12192000"/>
                <a:gd name="connsiteY4" fmla="*/ 0 h 660400"/>
                <a:gd name="connsiteX0" fmla="*/ 0 w 12192000"/>
                <a:gd name="connsiteY0" fmla="*/ 25400 h 685800"/>
                <a:gd name="connsiteX1" fmla="*/ 6096000 w 12192000"/>
                <a:gd name="connsiteY1" fmla="*/ 0 h 685800"/>
                <a:gd name="connsiteX2" fmla="*/ 12192000 w 12192000"/>
                <a:gd name="connsiteY2" fmla="*/ 25400 h 685800"/>
                <a:gd name="connsiteX3" fmla="*/ 12192000 w 12192000"/>
                <a:gd name="connsiteY3" fmla="*/ 685800 h 685800"/>
                <a:gd name="connsiteX4" fmla="*/ 0 w 12192000"/>
                <a:gd name="connsiteY4" fmla="*/ 685800 h 685800"/>
                <a:gd name="connsiteX5" fmla="*/ 0 w 12192000"/>
                <a:gd name="connsiteY5" fmla="*/ 25400 h 6858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091767 w 12192000"/>
                <a:gd name="connsiteY1" fmla="*/ 648423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660400">
                  <a:moveTo>
                    <a:pt x="0" y="0"/>
                  </a:moveTo>
                  <a:cubicBezTo>
                    <a:pt x="2061633" y="211667"/>
                    <a:pt x="5058834" y="-210944"/>
                    <a:pt x="6091767" y="648423"/>
                  </a:cubicBezTo>
                  <a:cubicBezTo>
                    <a:pt x="6849534" y="-122044"/>
                    <a:pt x="10189633" y="211667"/>
                    <a:pt x="12192000" y="0"/>
                  </a:cubicBezTo>
                  <a:lnTo>
                    <a:pt x="12192000" y="660400"/>
                  </a:lnTo>
                  <a:lnTo>
                    <a:pt x="0" y="660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4CB4474F-CCC6-4551-8FB6-5D9D48CE7BE6}"/>
                </a:ext>
              </a:extLst>
            </p:cNvPr>
            <p:cNvSpPr/>
            <p:nvPr/>
          </p:nvSpPr>
          <p:spPr>
            <a:xfrm>
              <a:off x="2" y="5276059"/>
              <a:ext cx="9916319" cy="423070"/>
            </a:xfrm>
            <a:custGeom>
              <a:avLst/>
              <a:gdLst>
                <a:gd name="connsiteX0" fmla="*/ 0 w 12230100"/>
                <a:gd name="connsiteY0" fmla="*/ 38100 h 38100"/>
                <a:gd name="connsiteX1" fmla="*/ 12204700 w 12230100"/>
                <a:gd name="connsiteY1" fmla="*/ 0 h 38100"/>
                <a:gd name="connsiteX2" fmla="*/ 12230100 w 12230100"/>
                <a:gd name="connsiteY2" fmla="*/ 0 h 38100"/>
                <a:gd name="connsiteX0" fmla="*/ 0 w 12204700"/>
                <a:gd name="connsiteY0" fmla="*/ 38100 h 38100"/>
                <a:gd name="connsiteX1" fmla="*/ 12204700 w 12204700"/>
                <a:gd name="connsiteY1" fmla="*/ 0 h 38100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104084 h 827984"/>
                <a:gd name="connsiteX1" fmla="*/ 6172200 w 12204700"/>
                <a:gd name="connsiteY1" fmla="*/ 827984 h 827984"/>
                <a:gd name="connsiteX2" fmla="*/ 12204700 w 12204700"/>
                <a:gd name="connsiteY2" fmla="*/ 65984 h 827984"/>
                <a:gd name="connsiteX0" fmla="*/ 0 w 12204700"/>
                <a:gd name="connsiteY0" fmla="*/ 83451 h 858151"/>
                <a:gd name="connsiteX1" fmla="*/ 6146800 w 12204700"/>
                <a:gd name="connsiteY1" fmla="*/ 858151 h 858151"/>
                <a:gd name="connsiteX2" fmla="*/ 12204700 w 12204700"/>
                <a:gd name="connsiteY2" fmla="*/ 45351 h 858151"/>
                <a:gd name="connsiteX0" fmla="*/ 0 w 12204700"/>
                <a:gd name="connsiteY0" fmla="*/ 38100 h 812800"/>
                <a:gd name="connsiteX1" fmla="*/ 6146800 w 12204700"/>
                <a:gd name="connsiteY1" fmla="*/ 812800 h 812800"/>
                <a:gd name="connsiteX2" fmla="*/ 12204700 w 12204700"/>
                <a:gd name="connsiteY2" fmla="*/ 0 h 812800"/>
                <a:gd name="connsiteX0" fmla="*/ 0 w 12204700"/>
                <a:gd name="connsiteY0" fmla="*/ 38100 h 825500"/>
                <a:gd name="connsiteX1" fmla="*/ 6172200 w 12204700"/>
                <a:gd name="connsiteY1" fmla="*/ 825500 h 825500"/>
                <a:gd name="connsiteX2" fmla="*/ 12204700 w 12204700"/>
                <a:gd name="connsiteY2" fmla="*/ 0 h 825500"/>
                <a:gd name="connsiteX0" fmla="*/ 0 w 12204700"/>
                <a:gd name="connsiteY0" fmla="*/ 38100 h 825500"/>
                <a:gd name="connsiteX1" fmla="*/ 6104466 w 12204700"/>
                <a:gd name="connsiteY1" fmla="*/ 825500 h 825500"/>
                <a:gd name="connsiteX2" fmla="*/ 12204700 w 12204700"/>
                <a:gd name="connsiteY2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04700" h="825500">
                  <a:moveTo>
                    <a:pt x="0" y="38100"/>
                  </a:moveTo>
                  <a:cubicBezTo>
                    <a:pt x="2171700" y="148167"/>
                    <a:pt x="5126566" y="-402167"/>
                    <a:pt x="6104466" y="825500"/>
                  </a:cubicBezTo>
                  <a:cubicBezTo>
                    <a:pt x="6934199" y="-419100"/>
                    <a:pt x="10193867" y="254000"/>
                    <a:pt x="12204700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</p:grpSp>
      <p:pic>
        <p:nvPicPr>
          <p:cNvPr id="14" name="Picture 2" descr="See the source image">
            <a:extLst>
              <a:ext uri="{FF2B5EF4-FFF2-40B4-BE49-F238E27FC236}">
                <a16:creationId xmlns:a16="http://schemas.microsoft.com/office/drawing/2014/main" id="{9F4B077C-1552-435F-846C-B97E19DEE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842" y="373906"/>
            <a:ext cx="2196988" cy="51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021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ïşḷíḋe">
            <a:extLst>
              <a:ext uri="{FF2B5EF4-FFF2-40B4-BE49-F238E27FC236}">
                <a16:creationId xmlns:a16="http://schemas.microsoft.com/office/drawing/2014/main" id="{FBCD93F8-E159-4DBA-9FA9-58FB09B5635B}"/>
              </a:ext>
            </a:extLst>
          </p:cNvPr>
          <p:cNvSpPr/>
          <p:nvPr/>
        </p:nvSpPr>
        <p:spPr>
          <a:xfrm flipH="1">
            <a:off x="5383224" y="1750488"/>
            <a:ext cx="3744175" cy="3707872"/>
          </a:xfrm>
          <a:prstGeom prst="roundRect">
            <a:avLst>
              <a:gd name="adj" fmla="val 1435"/>
            </a:avLst>
          </a:prstGeom>
          <a:solidFill>
            <a:schemeClr val="bg1"/>
          </a:solidFill>
          <a:ln w="6350">
            <a:solidFill>
              <a:schemeClr val="accent2"/>
            </a:solidFill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4295" tIns="37148" rIns="74295" bIns="37148" rtlCol="0" anchor="ctr">
            <a:normAutofit/>
          </a:bodyPr>
          <a:lstStyle/>
          <a:p>
            <a:pPr algn="ctr">
              <a:lnSpc>
                <a:spcPct val="130000"/>
              </a:lnSpc>
            </a:pPr>
            <a:endParaRPr lang="zh-CN" altLang="en-US" sz="1463">
              <a:cs typeface="+mn-ea"/>
              <a:sym typeface="+mn-lt"/>
            </a:endParaRPr>
          </a:p>
        </p:txBody>
      </p:sp>
      <p:sp>
        <p:nvSpPr>
          <p:cNvPr id="6" name="ï$ḻiḓê">
            <a:extLst>
              <a:ext uri="{FF2B5EF4-FFF2-40B4-BE49-F238E27FC236}">
                <a16:creationId xmlns:a16="http://schemas.microsoft.com/office/drawing/2014/main" id="{5ED415B2-4403-4C02-804E-0C1FA6018206}"/>
              </a:ext>
            </a:extLst>
          </p:cNvPr>
          <p:cNvSpPr/>
          <p:nvPr/>
        </p:nvSpPr>
        <p:spPr>
          <a:xfrm>
            <a:off x="796794" y="1750485"/>
            <a:ext cx="3744175" cy="3707872"/>
          </a:xfrm>
          <a:prstGeom prst="roundRect">
            <a:avLst>
              <a:gd name="adj" fmla="val 1434"/>
            </a:avLst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4295" tIns="37148" rIns="74295" bIns="37148" rtlCol="0" anchor="ctr">
            <a:normAutofit/>
          </a:bodyPr>
          <a:lstStyle/>
          <a:p>
            <a:pPr algn="ctr">
              <a:lnSpc>
                <a:spcPct val="130000"/>
              </a:lnSpc>
            </a:pPr>
            <a:endParaRPr lang="zh-CN" altLang="en-US" sz="1463"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4684CD5-744E-449A-9584-71775D277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solidFill>
                  <a:srgbClr val="4472C4"/>
                </a:solidFill>
                <a:latin typeface="+mn-lt"/>
                <a:ea typeface="+mn-ea"/>
                <a:cs typeface="+mn-ea"/>
                <a:sym typeface="+mn-lt"/>
              </a:rPr>
              <a:t>1.2 </a:t>
            </a:r>
            <a:r>
              <a:rPr lang="zh-CN" altLang="en-US" sz="4000" dirty="0">
                <a:solidFill>
                  <a:srgbClr val="4472C4"/>
                </a:solidFill>
                <a:latin typeface="+mn-lt"/>
                <a:ea typeface="+mn-ea"/>
                <a:cs typeface="+mn-ea"/>
                <a:sym typeface="+mn-lt"/>
              </a:rPr>
              <a:t>研究现状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846CD25-BE4D-467B-9E42-858939AA7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  <a:pPr/>
              <a:t>5</a:t>
            </a:fld>
            <a:endParaRPr lang="zh-CN" altLang="en-US">
              <a:sym typeface="+mn-lt"/>
            </a:endParaRPr>
          </a:p>
        </p:txBody>
      </p: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BC3613E1-BB99-40FC-B02C-AE65BC1C5944}"/>
              </a:ext>
            </a:extLst>
          </p:cNvPr>
          <p:cNvGrpSpPr/>
          <p:nvPr/>
        </p:nvGrpSpPr>
        <p:grpSpPr>
          <a:xfrm>
            <a:off x="5320996" y="3211066"/>
            <a:ext cx="124461" cy="1475540"/>
            <a:chOff x="11274277" y="3238826"/>
            <a:chExt cx="153182" cy="1816049"/>
          </a:xfrm>
        </p:grpSpPr>
        <p:sp>
          <p:nvSpPr>
            <p:cNvPr id="27" name="iṥḻîḓê">
              <a:extLst>
                <a:ext uri="{FF2B5EF4-FFF2-40B4-BE49-F238E27FC236}">
                  <a16:creationId xmlns:a16="http://schemas.microsoft.com/office/drawing/2014/main" id="{FBCE2834-1A0B-43C6-BCCA-75474E95ABB8}"/>
                </a:ext>
              </a:extLst>
            </p:cNvPr>
            <p:cNvSpPr/>
            <p:nvPr/>
          </p:nvSpPr>
          <p:spPr>
            <a:xfrm flipH="1">
              <a:off x="11274277" y="3238826"/>
              <a:ext cx="153182" cy="15318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4295" tIns="37148" rIns="74295" bIns="37148" rtlCol="0" anchor="ctr">
              <a:normAutofit fontScale="25000" lnSpcReduction="20000"/>
            </a:bodyPr>
            <a:lstStyle/>
            <a:p>
              <a:pPr algn="r">
                <a:lnSpc>
                  <a:spcPct val="150000"/>
                </a:lnSpc>
              </a:pPr>
              <a:endParaRPr lang="zh-CN" altLang="en-US" sz="1463">
                <a:cs typeface="+mn-ea"/>
                <a:sym typeface="+mn-lt"/>
              </a:endParaRPr>
            </a:p>
          </p:txBody>
        </p:sp>
        <p:sp>
          <p:nvSpPr>
            <p:cNvPr id="23" name="íŝľïďe">
              <a:extLst>
                <a:ext uri="{FF2B5EF4-FFF2-40B4-BE49-F238E27FC236}">
                  <a16:creationId xmlns:a16="http://schemas.microsoft.com/office/drawing/2014/main" id="{81424A36-CCF6-4928-84B0-F20DB6EE3A4D}"/>
                </a:ext>
              </a:extLst>
            </p:cNvPr>
            <p:cNvSpPr/>
            <p:nvPr/>
          </p:nvSpPr>
          <p:spPr>
            <a:xfrm flipH="1">
              <a:off x="11274277" y="4070259"/>
              <a:ext cx="153182" cy="15318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4295" tIns="37148" rIns="74295" bIns="37148" rtlCol="0" anchor="ctr">
              <a:normAutofit fontScale="25000" lnSpcReduction="20000"/>
            </a:bodyPr>
            <a:lstStyle/>
            <a:p>
              <a:pPr algn="r">
                <a:lnSpc>
                  <a:spcPct val="150000"/>
                </a:lnSpc>
              </a:pPr>
              <a:endParaRPr lang="zh-CN" altLang="en-US" sz="1463">
                <a:cs typeface="+mn-ea"/>
                <a:sym typeface="+mn-lt"/>
              </a:endParaRPr>
            </a:p>
          </p:txBody>
        </p:sp>
        <p:sp>
          <p:nvSpPr>
            <p:cNvPr id="19" name="îŝḻïḋe">
              <a:extLst>
                <a:ext uri="{FF2B5EF4-FFF2-40B4-BE49-F238E27FC236}">
                  <a16:creationId xmlns:a16="http://schemas.microsoft.com/office/drawing/2014/main" id="{A473F259-7810-4B00-9E3F-8D9AE873B5B6}"/>
                </a:ext>
              </a:extLst>
            </p:cNvPr>
            <p:cNvSpPr/>
            <p:nvPr/>
          </p:nvSpPr>
          <p:spPr>
            <a:xfrm flipH="1">
              <a:off x="11274277" y="4901693"/>
              <a:ext cx="153182" cy="15318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4295" tIns="37148" rIns="74295" bIns="37148" rtlCol="0" anchor="ctr">
              <a:normAutofit fontScale="25000" lnSpcReduction="20000"/>
            </a:bodyPr>
            <a:lstStyle/>
            <a:p>
              <a:pPr algn="r">
                <a:lnSpc>
                  <a:spcPct val="150000"/>
                </a:lnSpc>
              </a:pPr>
              <a:endParaRPr lang="zh-CN" altLang="en-US" sz="1463">
                <a:cs typeface="+mn-ea"/>
                <a:sym typeface="+mn-lt"/>
              </a:endParaRPr>
            </a:p>
          </p:txBody>
        </p:sp>
      </p:grpSp>
      <p:sp>
        <p:nvSpPr>
          <p:cNvPr id="44" name="îṣlíḓê">
            <a:extLst>
              <a:ext uri="{FF2B5EF4-FFF2-40B4-BE49-F238E27FC236}">
                <a16:creationId xmlns:a16="http://schemas.microsoft.com/office/drawing/2014/main" id="{AE96AADC-3C15-4B58-850F-2F41D1F50031}"/>
              </a:ext>
            </a:extLst>
          </p:cNvPr>
          <p:cNvSpPr/>
          <p:nvPr/>
        </p:nvSpPr>
        <p:spPr>
          <a:xfrm flipH="1">
            <a:off x="1034834" y="2567185"/>
            <a:ext cx="3255032" cy="2437006"/>
          </a:xfrm>
          <a:prstGeom prst="rect">
            <a:avLst/>
          </a:prstGeom>
        </p:spPr>
        <p:txBody>
          <a:bodyPr wrap="square" lIns="74295" tIns="37148" rIns="74295" bIns="37148" anchor="ctr"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30000"/>
              </a:lnSpc>
            </a:pPr>
            <a:endParaRPr lang="en-US" altLang="zh-CN" sz="1625" b="1" dirty="0">
              <a:cs typeface="+mn-ea"/>
              <a:sym typeface="+mn-lt"/>
            </a:endParaRPr>
          </a:p>
          <a:p>
            <a:pPr algn="just">
              <a:lnSpc>
                <a:spcPct val="170000"/>
              </a:lnSpc>
            </a:pPr>
            <a:r>
              <a:rPr lang="zh-CN" altLang="zh-CN" sz="7150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美国电力工程协会研发出的</a:t>
            </a:r>
            <a:r>
              <a:rPr lang="zh-CN" altLang="en-US" sz="7150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7150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煤炭质量评估系统</a:t>
            </a:r>
            <a:r>
              <a:rPr lang="zh-CN" altLang="en-US" sz="7150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7150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可使工作人员在</a:t>
            </a:r>
            <a:r>
              <a:rPr lang="zh-CN" altLang="en-US" sz="7150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掺烧</a:t>
            </a:r>
            <a:r>
              <a:rPr lang="zh-CN" altLang="zh-CN" sz="7150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发电之前，根据系统预测较为准确地获知掺烧过程中设备运行的稳定性、污染物排放量以及发电效益。</a:t>
            </a:r>
            <a:endParaRPr lang="en-US" altLang="zh-CN" sz="7150" b="1" dirty="0">
              <a:cs typeface="+mn-ea"/>
              <a:sym typeface="+mn-lt"/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B4DBF9BC-411A-4026-B412-BAFC97EA294E}"/>
              </a:ext>
            </a:extLst>
          </p:cNvPr>
          <p:cNvGrpSpPr/>
          <p:nvPr/>
        </p:nvGrpSpPr>
        <p:grpSpPr>
          <a:xfrm>
            <a:off x="4499257" y="3214014"/>
            <a:ext cx="124461" cy="1475540"/>
            <a:chOff x="777401" y="3238826"/>
            <a:chExt cx="153182" cy="1816049"/>
          </a:xfrm>
        </p:grpSpPr>
        <p:sp>
          <p:nvSpPr>
            <p:cNvPr id="42" name="íşļîḓè">
              <a:extLst>
                <a:ext uri="{FF2B5EF4-FFF2-40B4-BE49-F238E27FC236}">
                  <a16:creationId xmlns:a16="http://schemas.microsoft.com/office/drawing/2014/main" id="{1E40F4A3-010A-4A27-9B67-1ACB6B0B2B76}"/>
                </a:ext>
              </a:extLst>
            </p:cNvPr>
            <p:cNvSpPr/>
            <p:nvPr/>
          </p:nvSpPr>
          <p:spPr>
            <a:xfrm>
              <a:off x="777401" y="3238826"/>
              <a:ext cx="153182" cy="15318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4295" tIns="37148" rIns="74295" bIns="37148" rtlCol="0" anchor="ctr">
              <a:normAutofit fontScale="25000" lnSpcReduction="20000"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1463">
                <a:cs typeface="+mn-ea"/>
                <a:sym typeface="+mn-lt"/>
              </a:endParaRPr>
            </a:p>
          </p:txBody>
        </p:sp>
        <p:sp>
          <p:nvSpPr>
            <p:cNvPr id="38" name="íṩ1íde">
              <a:extLst>
                <a:ext uri="{FF2B5EF4-FFF2-40B4-BE49-F238E27FC236}">
                  <a16:creationId xmlns:a16="http://schemas.microsoft.com/office/drawing/2014/main" id="{C99CA5B5-1B8F-4E4E-8C44-5A8224A500E8}"/>
                </a:ext>
              </a:extLst>
            </p:cNvPr>
            <p:cNvSpPr/>
            <p:nvPr/>
          </p:nvSpPr>
          <p:spPr>
            <a:xfrm>
              <a:off x="777401" y="4070259"/>
              <a:ext cx="153182" cy="15318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4295" tIns="37148" rIns="74295" bIns="37148" rtlCol="0" anchor="ctr">
              <a:normAutofit fontScale="25000" lnSpcReduction="20000"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1463">
                <a:cs typeface="+mn-ea"/>
                <a:sym typeface="+mn-lt"/>
              </a:endParaRPr>
            </a:p>
          </p:txBody>
        </p:sp>
        <p:sp>
          <p:nvSpPr>
            <p:cNvPr id="34" name="îSḷîḍé">
              <a:extLst>
                <a:ext uri="{FF2B5EF4-FFF2-40B4-BE49-F238E27FC236}">
                  <a16:creationId xmlns:a16="http://schemas.microsoft.com/office/drawing/2014/main" id="{E40F6244-DD94-4521-B0A5-0E80475FB626}"/>
                </a:ext>
              </a:extLst>
            </p:cNvPr>
            <p:cNvSpPr/>
            <p:nvPr/>
          </p:nvSpPr>
          <p:spPr>
            <a:xfrm>
              <a:off x="777401" y="4901693"/>
              <a:ext cx="153182" cy="15318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4295" tIns="37148" rIns="74295" bIns="37148" rtlCol="0" anchor="ctr">
              <a:normAutofit fontScale="25000" lnSpcReduction="20000"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1463">
                <a:cs typeface="+mn-ea"/>
                <a:sym typeface="+mn-lt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056F6CA5-FE95-4076-83F3-AD145ABF1B80}"/>
              </a:ext>
            </a:extLst>
          </p:cNvPr>
          <p:cNvGrpSpPr/>
          <p:nvPr/>
        </p:nvGrpSpPr>
        <p:grpSpPr>
          <a:xfrm>
            <a:off x="1358751" y="1934573"/>
            <a:ext cx="2607203" cy="448528"/>
            <a:chOff x="1548899" y="2263819"/>
            <a:chExt cx="3208865" cy="552035"/>
          </a:xfrm>
        </p:grpSpPr>
        <p:sp>
          <p:nvSpPr>
            <p:cNvPr id="14" name="î$ļïḋê">
              <a:extLst>
                <a:ext uri="{FF2B5EF4-FFF2-40B4-BE49-F238E27FC236}">
                  <a16:creationId xmlns:a16="http://schemas.microsoft.com/office/drawing/2014/main" id="{692DC750-6B3B-4390-B58D-C9B23C405634}"/>
                </a:ext>
              </a:extLst>
            </p:cNvPr>
            <p:cNvSpPr/>
            <p:nvPr/>
          </p:nvSpPr>
          <p:spPr>
            <a:xfrm>
              <a:off x="1548899" y="2263819"/>
              <a:ext cx="3208865" cy="552035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4295" tIns="37148" rIns="74295" bIns="37148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国外研究现状</a:t>
              </a:r>
            </a:p>
          </p:txBody>
        </p:sp>
        <p:sp>
          <p:nvSpPr>
            <p:cNvPr id="77" name="have-an-idea_65779">
              <a:extLst>
                <a:ext uri="{FF2B5EF4-FFF2-40B4-BE49-F238E27FC236}">
                  <a16:creationId xmlns:a16="http://schemas.microsoft.com/office/drawing/2014/main" id="{FAC616F7-B446-4BBD-B59F-C263A93BAAE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48430" y="2380425"/>
              <a:ext cx="346423" cy="360000"/>
            </a:xfrm>
            <a:custGeom>
              <a:avLst/>
              <a:gdLst>
                <a:gd name="T0" fmla="*/ 295 w 589"/>
                <a:gd name="T1" fmla="*/ 0 h 613"/>
                <a:gd name="T2" fmla="*/ 295 w 589"/>
                <a:gd name="T3" fmla="*/ 0 h 613"/>
                <a:gd name="T4" fmla="*/ 0 w 589"/>
                <a:gd name="T5" fmla="*/ 295 h 613"/>
                <a:gd name="T6" fmla="*/ 139 w 589"/>
                <a:gd name="T7" fmla="*/ 545 h 613"/>
                <a:gd name="T8" fmla="*/ 125 w 589"/>
                <a:gd name="T9" fmla="*/ 571 h 613"/>
                <a:gd name="T10" fmla="*/ 125 w 589"/>
                <a:gd name="T11" fmla="*/ 599 h 613"/>
                <a:gd name="T12" fmla="*/ 149 w 589"/>
                <a:gd name="T13" fmla="*/ 613 h 613"/>
                <a:gd name="T14" fmla="*/ 383 w 589"/>
                <a:gd name="T15" fmla="*/ 613 h 613"/>
                <a:gd name="T16" fmla="*/ 408 w 589"/>
                <a:gd name="T17" fmla="*/ 599 h 613"/>
                <a:gd name="T18" fmla="*/ 432 w 589"/>
                <a:gd name="T19" fmla="*/ 555 h 613"/>
                <a:gd name="T20" fmla="*/ 511 w 589"/>
                <a:gd name="T21" fmla="*/ 494 h 613"/>
                <a:gd name="T22" fmla="*/ 519 w 589"/>
                <a:gd name="T23" fmla="*/ 475 h 613"/>
                <a:gd name="T24" fmla="*/ 519 w 589"/>
                <a:gd name="T25" fmla="*/ 387 h 613"/>
                <a:gd name="T26" fmla="*/ 553 w 589"/>
                <a:gd name="T27" fmla="*/ 387 h 613"/>
                <a:gd name="T28" fmla="*/ 581 w 589"/>
                <a:gd name="T29" fmla="*/ 365 h 613"/>
                <a:gd name="T30" fmla="*/ 589 w 589"/>
                <a:gd name="T31" fmla="*/ 295 h 613"/>
                <a:gd name="T32" fmla="*/ 295 w 589"/>
                <a:gd name="T33" fmla="*/ 0 h 613"/>
                <a:gd name="T34" fmla="*/ 419 w 589"/>
                <a:gd name="T35" fmla="*/ 284 h 613"/>
                <a:gd name="T36" fmla="*/ 380 w 589"/>
                <a:gd name="T37" fmla="*/ 284 h 613"/>
                <a:gd name="T38" fmla="*/ 342 w 589"/>
                <a:gd name="T39" fmla="*/ 349 h 613"/>
                <a:gd name="T40" fmla="*/ 342 w 589"/>
                <a:gd name="T41" fmla="*/ 359 h 613"/>
                <a:gd name="T42" fmla="*/ 323 w 589"/>
                <a:gd name="T43" fmla="*/ 394 h 613"/>
                <a:gd name="T44" fmla="*/ 323 w 589"/>
                <a:gd name="T45" fmla="*/ 434 h 613"/>
                <a:gd name="T46" fmla="*/ 302 w 589"/>
                <a:gd name="T47" fmla="*/ 455 h 613"/>
                <a:gd name="T48" fmla="*/ 234 w 589"/>
                <a:gd name="T49" fmla="*/ 455 h 613"/>
                <a:gd name="T50" fmla="*/ 213 w 589"/>
                <a:gd name="T51" fmla="*/ 434 h 613"/>
                <a:gd name="T52" fmla="*/ 213 w 589"/>
                <a:gd name="T53" fmla="*/ 394 h 613"/>
                <a:gd name="T54" fmla="*/ 194 w 589"/>
                <a:gd name="T55" fmla="*/ 359 h 613"/>
                <a:gd name="T56" fmla="*/ 194 w 589"/>
                <a:gd name="T57" fmla="*/ 349 h 613"/>
                <a:gd name="T58" fmla="*/ 156 w 589"/>
                <a:gd name="T59" fmla="*/ 284 h 613"/>
                <a:gd name="T60" fmla="*/ 117 w 589"/>
                <a:gd name="T61" fmla="*/ 284 h 613"/>
                <a:gd name="T62" fmla="*/ 96 w 589"/>
                <a:gd name="T63" fmla="*/ 263 h 613"/>
                <a:gd name="T64" fmla="*/ 117 w 589"/>
                <a:gd name="T65" fmla="*/ 242 h 613"/>
                <a:gd name="T66" fmla="*/ 156 w 589"/>
                <a:gd name="T67" fmla="*/ 242 h 613"/>
                <a:gd name="T68" fmla="*/ 174 w 589"/>
                <a:gd name="T69" fmla="*/ 199 h 613"/>
                <a:gd name="T70" fmla="*/ 147 w 589"/>
                <a:gd name="T71" fmla="*/ 171 h 613"/>
                <a:gd name="T72" fmla="*/ 147 w 589"/>
                <a:gd name="T73" fmla="*/ 142 h 613"/>
                <a:gd name="T74" fmla="*/ 176 w 589"/>
                <a:gd name="T75" fmla="*/ 142 h 613"/>
                <a:gd name="T76" fmla="*/ 204 w 589"/>
                <a:gd name="T77" fmla="*/ 170 h 613"/>
                <a:gd name="T78" fmla="*/ 247 w 589"/>
                <a:gd name="T79" fmla="*/ 152 h 613"/>
                <a:gd name="T80" fmla="*/ 247 w 589"/>
                <a:gd name="T81" fmla="*/ 112 h 613"/>
                <a:gd name="T82" fmla="*/ 268 w 589"/>
                <a:gd name="T83" fmla="*/ 92 h 613"/>
                <a:gd name="T84" fmla="*/ 289 w 589"/>
                <a:gd name="T85" fmla="*/ 112 h 613"/>
                <a:gd name="T86" fmla="*/ 289 w 589"/>
                <a:gd name="T87" fmla="*/ 152 h 613"/>
                <a:gd name="T88" fmla="*/ 332 w 589"/>
                <a:gd name="T89" fmla="*/ 170 h 613"/>
                <a:gd name="T90" fmla="*/ 360 w 589"/>
                <a:gd name="T91" fmla="*/ 142 h 613"/>
                <a:gd name="T92" fmla="*/ 389 w 589"/>
                <a:gd name="T93" fmla="*/ 142 h 613"/>
                <a:gd name="T94" fmla="*/ 389 w 589"/>
                <a:gd name="T95" fmla="*/ 171 h 613"/>
                <a:gd name="T96" fmla="*/ 362 w 589"/>
                <a:gd name="T97" fmla="*/ 199 h 613"/>
                <a:gd name="T98" fmla="*/ 380 w 589"/>
                <a:gd name="T99" fmla="*/ 242 h 613"/>
                <a:gd name="T100" fmla="*/ 419 w 589"/>
                <a:gd name="T101" fmla="*/ 242 h 613"/>
                <a:gd name="T102" fmla="*/ 440 w 589"/>
                <a:gd name="T103" fmla="*/ 263 h 613"/>
                <a:gd name="T104" fmla="*/ 419 w 589"/>
                <a:gd name="T105" fmla="*/ 284 h 613"/>
                <a:gd name="T106" fmla="*/ 340 w 589"/>
                <a:gd name="T107" fmla="*/ 263 h 613"/>
                <a:gd name="T108" fmla="*/ 301 w 589"/>
                <a:gd name="T109" fmla="*/ 327 h 613"/>
                <a:gd name="T110" fmla="*/ 301 w 589"/>
                <a:gd name="T111" fmla="*/ 359 h 613"/>
                <a:gd name="T112" fmla="*/ 235 w 589"/>
                <a:gd name="T113" fmla="*/ 359 h 613"/>
                <a:gd name="T114" fmla="*/ 235 w 589"/>
                <a:gd name="T115" fmla="*/ 327 h 613"/>
                <a:gd name="T116" fmla="*/ 196 w 589"/>
                <a:gd name="T117" fmla="*/ 263 h 613"/>
                <a:gd name="T118" fmla="*/ 268 w 589"/>
                <a:gd name="T119" fmla="*/ 191 h 613"/>
                <a:gd name="T120" fmla="*/ 340 w 589"/>
                <a:gd name="T121" fmla="*/ 263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9" h="613">
                  <a:moveTo>
                    <a:pt x="295" y="0"/>
                  </a:moveTo>
                  <a:lnTo>
                    <a:pt x="295" y="0"/>
                  </a:lnTo>
                  <a:cubicBezTo>
                    <a:pt x="132" y="0"/>
                    <a:pt x="0" y="132"/>
                    <a:pt x="0" y="295"/>
                  </a:cubicBezTo>
                  <a:cubicBezTo>
                    <a:pt x="0" y="398"/>
                    <a:pt x="53" y="491"/>
                    <a:pt x="139" y="545"/>
                  </a:cubicBezTo>
                  <a:lnTo>
                    <a:pt x="125" y="571"/>
                  </a:lnTo>
                  <a:cubicBezTo>
                    <a:pt x="120" y="580"/>
                    <a:pt x="120" y="591"/>
                    <a:pt x="125" y="599"/>
                  </a:cubicBezTo>
                  <a:cubicBezTo>
                    <a:pt x="130" y="608"/>
                    <a:pt x="139" y="613"/>
                    <a:pt x="149" y="613"/>
                  </a:cubicBezTo>
                  <a:lnTo>
                    <a:pt x="383" y="613"/>
                  </a:lnTo>
                  <a:cubicBezTo>
                    <a:pt x="393" y="613"/>
                    <a:pt x="403" y="608"/>
                    <a:pt x="408" y="599"/>
                  </a:cubicBezTo>
                  <a:lnTo>
                    <a:pt x="432" y="555"/>
                  </a:lnTo>
                  <a:cubicBezTo>
                    <a:pt x="462" y="540"/>
                    <a:pt x="488" y="519"/>
                    <a:pt x="511" y="494"/>
                  </a:cubicBezTo>
                  <a:cubicBezTo>
                    <a:pt x="516" y="489"/>
                    <a:pt x="519" y="482"/>
                    <a:pt x="519" y="475"/>
                  </a:cubicBezTo>
                  <a:lnTo>
                    <a:pt x="519" y="387"/>
                  </a:lnTo>
                  <a:lnTo>
                    <a:pt x="553" y="387"/>
                  </a:lnTo>
                  <a:cubicBezTo>
                    <a:pt x="566" y="387"/>
                    <a:pt x="578" y="378"/>
                    <a:pt x="581" y="365"/>
                  </a:cubicBezTo>
                  <a:cubicBezTo>
                    <a:pt x="587" y="342"/>
                    <a:pt x="589" y="318"/>
                    <a:pt x="589" y="295"/>
                  </a:cubicBezTo>
                  <a:cubicBezTo>
                    <a:pt x="589" y="132"/>
                    <a:pt x="457" y="0"/>
                    <a:pt x="295" y="0"/>
                  </a:cubicBezTo>
                  <a:close/>
                  <a:moveTo>
                    <a:pt x="419" y="284"/>
                  </a:moveTo>
                  <a:lnTo>
                    <a:pt x="380" y="284"/>
                  </a:lnTo>
                  <a:cubicBezTo>
                    <a:pt x="375" y="310"/>
                    <a:pt x="362" y="333"/>
                    <a:pt x="342" y="349"/>
                  </a:cubicBezTo>
                  <a:lnTo>
                    <a:pt x="342" y="359"/>
                  </a:lnTo>
                  <a:cubicBezTo>
                    <a:pt x="342" y="374"/>
                    <a:pt x="334" y="387"/>
                    <a:pt x="323" y="394"/>
                  </a:cubicBezTo>
                  <a:lnTo>
                    <a:pt x="323" y="434"/>
                  </a:lnTo>
                  <a:cubicBezTo>
                    <a:pt x="323" y="446"/>
                    <a:pt x="313" y="455"/>
                    <a:pt x="302" y="455"/>
                  </a:cubicBezTo>
                  <a:lnTo>
                    <a:pt x="234" y="455"/>
                  </a:lnTo>
                  <a:cubicBezTo>
                    <a:pt x="223" y="455"/>
                    <a:pt x="213" y="446"/>
                    <a:pt x="213" y="434"/>
                  </a:cubicBezTo>
                  <a:lnTo>
                    <a:pt x="213" y="394"/>
                  </a:lnTo>
                  <a:cubicBezTo>
                    <a:pt x="202" y="387"/>
                    <a:pt x="194" y="374"/>
                    <a:pt x="194" y="359"/>
                  </a:cubicBezTo>
                  <a:lnTo>
                    <a:pt x="194" y="349"/>
                  </a:lnTo>
                  <a:cubicBezTo>
                    <a:pt x="174" y="333"/>
                    <a:pt x="161" y="310"/>
                    <a:pt x="156" y="284"/>
                  </a:cubicBezTo>
                  <a:lnTo>
                    <a:pt x="117" y="284"/>
                  </a:lnTo>
                  <a:cubicBezTo>
                    <a:pt x="106" y="284"/>
                    <a:pt x="96" y="275"/>
                    <a:pt x="96" y="263"/>
                  </a:cubicBezTo>
                  <a:cubicBezTo>
                    <a:pt x="96" y="252"/>
                    <a:pt x="106" y="242"/>
                    <a:pt x="117" y="242"/>
                  </a:cubicBezTo>
                  <a:lnTo>
                    <a:pt x="156" y="242"/>
                  </a:lnTo>
                  <a:cubicBezTo>
                    <a:pt x="159" y="226"/>
                    <a:pt x="166" y="212"/>
                    <a:pt x="174" y="199"/>
                  </a:cubicBezTo>
                  <a:lnTo>
                    <a:pt x="147" y="171"/>
                  </a:lnTo>
                  <a:cubicBezTo>
                    <a:pt x="139" y="163"/>
                    <a:pt x="139" y="150"/>
                    <a:pt x="147" y="142"/>
                  </a:cubicBezTo>
                  <a:cubicBezTo>
                    <a:pt x="155" y="134"/>
                    <a:pt x="168" y="134"/>
                    <a:pt x="176" y="142"/>
                  </a:cubicBezTo>
                  <a:lnTo>
                    <a:pt x="204" y="170"/>
                  </a:lnTo>
                  <a:cubicBezTo>
                    <a:pt x="217" y="161"/>
                    <a:pt x="231" y="155"/>
                    <a:pt x="247" y="152"/>
                  </a:cubicBezTo>
                  <a:lnTo>
                    <a:pt x="247" y="112"/>
                  </a:lnTo>
                  <a:cubicBezTo>
                    <a:pt x="247" y="101"/>
                    <a:pt x="257" y="92"/>
                    <a:pt x="268" y="92"/>
                  </a:cubicBezTo>
                  <a:cubicBezTo>
                    <a:pt x="280" y="92"/>
                    <a:pt x="289" y="101"/>
                    <a:pt x="289" y="112"/>
                  </a:cubicBezTo>
                  <a:lnTo>
                    <a:pt x="289" y="152"/>
                  </a:lnTo>
                  <a:cubicBezTo>
                    <a:pt x="305" y="155"/>
                    <a:pt x="319" y="161"/>
                    <a:pt x="332" y="170"/>
                  </a:cubicBezTo>
                  <a:lnTo>
                    <a:pt x="360" y="142"/>
                  </a:lnTo>
                  <a:cubicBezTo>
                    <a:pt x="368" y="134"/>
                    <a:pt x="381" y="134"/>
                    <a:pt x="389" y="142"/>
                  </a:cubicBezTo>
                  <a:cubicBezTo>
                    <a:pt x="398" y="150"/>
                    <a:pt x="398" y="163"/>
                    <a:pt x="389" y="171"/>
                  </a:cubicBezTo>
                  <a:lnTo>
                    <a:pt x="362" y="199"/>
                  </a:lnTo>
                  <a:cubicBezTo>
                    <a:pt x="371" y="212"/>
                    <a:pt x="377" y="226"/>
                    <a:pt x="380" y="242"/>
                  </a:cubicBezTo>
                  <a:lnTo>
                    <a:pt x="419" y="242"/>
                  </a:lnTo>
                  <a:cubicBezTo>
                    <a:pt x="430" y="242"/>
                    <a:pt x="440" y="252"/>
                    <a:pt x="440" y="263"/>
                  </a:cubicBezTo>
                  <a:cubicBezTo>
                    <a:pt x="440" y="275"/>
                    <a:pt x="430" y="284"/>
                    <a:pt x="419" y="284"/>
                  </a:cubicBezTo>
                  <a:close/>
                  <a:moveTo>
                    <a:pt x="340" y="263"/>
                  </a:moveTo>
                  <a:cubicBezTo>
                    <a:pt x="340" y="291"/>
                    <a:pt x="324" y="316"/>
                    <a:pt x="301" y="327"/>
                  </a:cubicBezTo>
                  <a:lnTo>
                    <a:pt x="301" y="359"/>
                  </a:lnTo>
                  <a:lnTo>
                    <a:pt x="235" y="359"/>
                  </a:lnTo>
                  <a:lnTo>
                    <a:pt x="235" y="327"/>
                  </a:lnTo>
                  <a:cubicBezTo>
                    <a:pt x="212" y="316"/>
                    <a:pt x="196" y="291"/>
                    <a:pt x="196" y="263"/>
                  </a:cubicBezTo>
                  <a:cubicBezTo>
                    <a:pt x="196" y="224"/>
                    <a:pt x="228" y="191"/>
                    <a:pt x="268" y="191"/>
                  </a:cubicBezTo>
                  <a:cubicBezTo>
                    <a:pt x="308" y="191"/>
                    <a:pt x="340" y="224"/>
                    <a:pt x="340" y="26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>
                <a:lnSpc>
                  <a:spcPct val="130000"/>
                </a:lnSpc>
              </a:pPr>
              <a:endParaRPr lang="zh-CN" altLang="en-US" sz="1463">
                <a:cs typeface="+mn-ea"/>
                <a:sym typeface="+mn-lt"/>
              </a:endParaRPr>
            </a:p>
          </p:txBody>
        </p:sp>
      </p:grpSp>
      <p:sp>
        <p:nvSpPr>
          <p:cNvPr id="10" name="弧形 9">
            <a:extLst>
              <a:ext uri="{FF2B5EF4-FFF2-40B4-BE49-F238E27FC236}">
                <a16:creationId xmlns:a16="http://schemas.microsoft.com/office/drawing/2014/main" id="{B54A34EF-651F-4EA1-8C66-301FC156BCB5}"/>
              </a:ext>
            </a:extLst>
          </p:cNvPr>
          <p:cNvSpPr/>
          <p:nvPr/>
        </p:nvSpPr>
        <p:spPr>
          <a:xfrm>
            <a:off x="4403223" y="3205912"/>
            <a:ext cx="1101904" cy="403955"/>
          </a:xfrm>
          <a:prstGeom prst="arc">
            <a:avLst>
              <a:gd name="adj1" fmla="val 12260900"/>
              <a:gd name="adj2" fmla="val 20352371"/>
            </a:avLst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463">
              <a:cs typeface="+mn-ea"/>
              <a:sym typeface="+mn-lt"/>
            </a:endParaRPr>
          </a:p>
        </p:txBody>
      </p:sp>
      <p:sp>
        <p:nvSpPr>
          <p:cNvPr id="50" name="îṣlíḓê">
            <a:extLst>
              <a:ext uri="{FF2B5EF4-FFF2-40B4-BE49-F238E27FC236}">
                <a16:creationId xmlns:a16="http://schemas.microsoft.com/office/drawing/2014/main" id="{2554AEC2-6122-4730-8FF8-842278879192}"/>
              </a:ext>
            </a:extLst>
          </p:cNvPr>
          <p:cNvSpPr/>
          <p:nvPr/>
        </p:nvSpPr>
        <p:spPr>
          <a:xfrm flipH="1">
            <a:off x="5684124" y="2553224"/>
            <a:ext cx="3323946" cy="2414743"/>
          </a:xfrm>
          <a:prstGeom prst="rect">
            <a:avLst/>
          </a:prstGeom>
        </p:spPr>
        <p:txBody>
          <a:bodyPr wrap="square" lIns="74295" tIns="37148" rIns="74295" bIns="37148" anchor="ctr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788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中南大学的邓俊等人研发的“</a:t>
            </a:r>
            <a:r>
              <a:rPr lang="zh-CN" altLang="zh-CN" sz="1788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焦炉配煤专家控制系统和集散控制系统</a:t>
            </a:r>
            <a:r>
              <a:rPr lang="zh-CN" altLang="en-US" sz="1788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”不仅可准确预测机组运行数据，还支持企业根进行参数调整和方案输出，同时保证系统使用账户的安全性。</a:t>
            </a:r>
            <a:endParaRPr lang="en-US" altLang="zh-CN" sz="1788" kern="1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1" name="弧形 30">
            <a:extLst>
              <a:ext uri="{FF2B5EF4-FFF2-40B4-BE49-F238E27FC236}">
                <a16:creationId xmlns:a16="http://schemas.microsoft.com/office/drawing/2014/main" id="{6495E793-927D-46C3-9518-D9254316B18E}"/>
              </a:ext>
            </a:extLst>
          </p:cNvPr>
          <p:cNvSpPr/>
          <p:nvPr/>
        </p:nvSpPr>
        <p:spPr>
          <a:xfrm>
            <a:off x="4403223" y="3891623"/>
            <a:ext cx="1101904" cy="403955"/>
          </a:xfrm>
          <a:prstGeom prst="arc">
            <a:avLst>
              <a:gd name="adj1" fmla="val 12260900"/>
              <a:gd name="adj2" fmla="val 20352371"/>
            </a:avLst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463">
              <a:cs typeface="+mn-ea"/>
              <a:sym typeface="+mn-lt"/>
            </a:endParaRPr>
          </a:p>
        </p:txBody>
      </p:sp>
      <p:sp>
        <p:nvSpPr>
          <p:cNvPr id="32" name="弧形 31">
            <a:extLst>
              <a:ext uri="{FF2B5EF4-FFF2-40B4-BE49-F238E27FC236}">
                <a16:creationId xmlns:a16="http://schemas.microsoft.com/office/drawing/2014/main" id="{E908A8B2-E7D1-4843-AC18-F9CF6A59B858}"/>
              </a:ext>
            </a:extLst>
          </p:cNvPr>
          <p:cNvSpPr/>
          <p:nvPr/>
        </p:nvSpPr>
        <p:spPr>
          <a:xfrm>
            <a:off x="4403223" y="4564012"/>
            <a:ext cx="1101904" cy="403955"/>
          </a:xfrm>
          <a:prstGeom prst="arc">
            <a:avLst>
              <a:gd name="adj1" fmla="val 12260900"/>
              <a:gd name="adj2" fmla="val 20352371"/>
            </a:avLst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463">
              <a:cs typeface="+mn-ea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30FFB0C-C8B9-46AA-B68A-D10E67F26E10}"/>
              </a:ext>
            </a:extLst>
          </p:cNvPr>
          <p:cNvGrpSpPr/>
          <p:nvPr/>
        </p:nvGrpSpPr>
        <p:grpSpPr>
          <a:xfrm>
            <a:off x="5970652" y="1929645"/>
            <a:ext cx="2569319" cy="470182"/>
            <a:chOff x="7158858" y="2166405"/>
            <a:chExt cx="3162238" cy="57868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85A9293-F9EA-43BE-A692-C0335BB5F275}"/>
                </a:ext>
              </a:extLst>
            </p:cNvPr>
            <p:cNvGrpSpPr/>
            <p:nvPr/>
          </p:nvGrpSpPr>
          <p:grpSpPr>
            <a:xfrm>
              <a:off x="7158858" y="2193055"/>
              <a:ext cx="3162238" cy="552035"/>
              <a:chOff x="7281331" y="2326324"/>
              <a:chExt cx="3162238" cy="552035"/>
            </a:xfrm>
          </p:grpSpPr>
          <p:sp>
            <p:nvSpPr>
              <p:cNvPr id="12" name="íŝliḓe">
                <a:extLst>
                  <a:ext uri="{FF2B5EF4-FFF2-40B4-BE49-F238E27FC236}">
                    <a16:creationId xmlns:a16="http://schemas.microsoft.com/office/drawing/2014/main" id="{A4EDD653-4FF8-4B3F-B44F-3C406752DDDF}"/>
                  </a:ext>
                </a:extLst>
              </p:cNvPr>
              <p:cNvSpPr/>
              <p:nvPr/>
            </p:nvSpPr>
            <p:spPr>
              <a:xfrm flipH="1">
                <a:off x="7281331" y="2326324"/>
                <a:ext cx="3162238" cy="55203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4295" tIns="37148" rIns="74295" bIns="37148" rtlCol="0" anchor="ctr">
                <a:noAutofit/>
              </a:bodyPr>
              <a:lstStyle/>
              <a:p>
                <a:pPr algn="ctr">
                  <a:lnSpc>
                    <a:spcPct val="130000"/>
                  </a:lnSpc>
                </a:pPr>
                <a:endParaRPr lang="zh-CN" altLang="en-US" sz="1625" dirty="0">
                  <a:cs typeface="+mn-ea"/>
                  <a:sym typeface="+mn-lt"/>
                </a:endParaRPr>
              </a:p>
            </p:txBody>
          </p:sp>
          <p:sp>
            <p:nvSpPr>
              <p:cNvPr id="78" name="light-bulb_62830">
                <a:extLst>
                  <a:ext uri="{FF2B5EF4-FFF2-40B4-BE49-F238E27FC236}">
                    <a16:creationId xmlns:a16="http://schemas.microsoft.com/office/drawing/2014/main" id="{46095B3F-0645-42D1-8BA1-5B623E81AE5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413343" y="2378902"/>
                <a:ext cx="479025" cy="478871"/>
              </a:xfrm>
              <a:custGeom>
                <a:avLst/>
                <a:gdLst>
                  <a:gd name="connsiteX0" fmla="*/ 291327 w 608430"/>
                  <a:gd name="connsiteY0" fmla="*/ 232337 h 608239"/>
                  <a:gd name="connsiteX1" fmla="*/ 296219 w 608430"/>
                  <a:gd name="connsiteY1" fmla="*/ 235039 h 608239"/>
                  <a:gd name="connsiteX2" fmla="*/ 304232 w 608430"/>
                  <a:gd name="connsiteY2" fmla="*/ 238780 h 608239"/>
                  <a:gd name="connsiteX3" fmla="*/ 312246 w 608430"/>
                  <a:gd name="connsiteY3" fmla="*/ 235039 h 608239"/>
                  <a:gd name="connsiteX4" fmla="*/ 317241 w 608430"/>
                  <a:gd name="connsiteY4" fmla="*/ 232337 h 608239"/>
                  <a:gd name="connsiteX5" fmla="*/ 323173 w 608430"/>
                  <a:gd name="connsiteY5" fmla="*/ 235454 h 608239"/>
                  <a:gd name="connsiteX6" fmla="*/ 325359 w 608430"/>
                  <a:gd name="connsiteY6" fmla="*/ 242936 h 608239"/>
                  <a:gd name="connsiteX7" fmla="*/ 304232 w 608430"/>
                  <a:gd name="connsiteY7" fmla="*/ 363165 h 608239"/>
                  <a:gd name="connsiteX8" fmla="*/ 283106 w 608430"/>
                  <a:gd name="connsiteY8" fmla="*/ 243040 h 608239"/>
                  <a:gd name="connsiteX9" fmla="*/ 285499 w 608430"/>
                  <a:gd name="connsiteY9" fmla="*/ 235454 h 608239"/>
                  <a:gd name="connsiteX10" fmla="*/ 291327 w 608430"/>
                  <a:gd name="connsiteY10" fmla="*/ 232337 h 608239"/>
                  <a:gd name="connsiteX11" fmla="*/ 304233 w 608430"/>
                  <a:gd name="connsiteY11" fmla="*/ 124019 h 608239"/>
                  <a:gd name="connsiteX12" fmla="*/ 408192 w 608430"/>
                  <a:gd name="connsiteY12" fmla="*/ 220890 h 608239"/>
                  <a:gd name="connsiteX13" fmla="*/ 375724 w 608430"/>
                  <a:gd name="connsiteY13" fmla="*/ 308406 h 608239"/>
                  <a:gd name="connsiteX14" fmla="*/ 338366 w 608430"/>
                  <a:gd name="connsiteY14" fmla="*/ 389063 h 608239"/>
                  <a:gd name="connsiteX15" fmla="*/ 320779 w 608430"/>
                  <a:gd name="connsiteY15" fmla="*/ 389063 h 608239"/>
                  <a:gd name="connsiteX16" fmla="*/ 345858 w 608430"/>
                  <a:gd name="connsiteY16" fmla="*/ 246459 h 608239"/>
                  <a:gd name="connsiteX17" fmla="*/ 345962 w 608430"/>
                  <a:gd name="connsiteY17" fmla="*/ 246147 h 608239"/>
                  <a:gd name="connsiteX18" fmla="*/ 338990 w 608430"/>
                  <a:gd name="connsiteY18" fmla="*/ 221825 h 608239"/>
                  <a:gd name="connsiteX19" fmla="*/ 317241 w 608430"/>
                  <a:gd name="connsiteY19" fmla="*/ 211535 h 608239"/>
                  <a:gd name="connsiteX20" fmla="*/ 304233 w 608430"/>
                  <a:gd name="connsiteY20" fmla="*/ 214965 h 608239"/>
                  <a:gd name="connsiteX21" fmla="*/ 291329 w 608430"/>
                  <a:gd name="connsiteY21" fmla="*/ 211535 h 608239"/>
                  <a:gd name="connsiteX22" fmla="*/ 269788 w 608430"/>
                  <a:gd name="connsiteY22" fmla="*/ 221929 h 608239"/>
                  <a:gd name="connsiteX23" fmla="*/ 262503 w 608430"/>
                  <a:gd name="connsiteY23" fmla="*/ 246147 h 608239"/>
                  <a:gd name="connsiteX24" fmla="*/ 262607 w 608430"/>
                  <a:gd name="connsiteY24" fmla="*/ 246459 h 608239"/>
                  <a:gd name="connsiteX25" fmla="*/ 287687 w 608430"/>
                  <a:gd name="connsiteY25" fmla="*/ 389063 h 608239"/>
                  <a:gd name="connsiteX26" fmla="*/ 270204 w 608430"/>
                  <a:gd name="connsiteY26" fmla="*/ 389063 h 608239"/>
                  <a:gd name="connsiteX27" fmla="*/ 232845 w 608430"/>
                  <a:gd name="connsiteY27" fmla="*/ 308303 h 608239"/>
                  <a:gd name="connsiteX28" fmla="*/ 200377 w 608430"/>
                  <a:gd name="connsiteY28" fmla="*/ 220890 h 608239"/>
                  <a:gd name="connsiteX29" fmla="*/ 304233 w 608430"/>
                  <a:gd name="connsiteY29" fmla="*/ 124019 h 608239"/>
                  <a:gd name="connsiteX30" fmla="*/ 304195 w 608430"/>
                  <a:gd name="connsiteY30" fmla="*/ 89961 h 608239"/>
                  <a:gd name="connsiteX31" fmla="*/ 166184 w 608430"/>
                  <a:gd name="connsiteY31" fmla="*/ 220907 h 608239"/>
                  <a:gd name="connsiteX32" fmla="*/ 204590 w 608430"/>
                  <a:gd name="connsiteY32" fmla="*/ 327535 h 608239"/>
                  <a:gd name="connsiteX33" fmla="*/ 237688 w 608430"/>
                  <a:gd name="connsiteY33" fmla="*/ 406623 h 608239"/>
                  <a:gd name="connsiteX34" fmla="*/ 251114 w 608430"/>
                  <a:gd name="connsiteY34" fmla="*/ 422731 h 608239"/>
                  <a:gd name="connsiteX35" fmla="*/ 239041 w 608430"/>
                  <a:gd name="connsiteY35" fmla="*/ 438944 h 608239"/>
                  <a:gd name="connsiteX36" fmla="*/ 248720 w 608430"/>
                  <a:gd name="connsiteY36" fmla="*/ 454325 h 608239"/>
                  <a:gd name="connsiteX37" fmla="*/ 239041 w 608430"/>
                  <a:gd name="connsiteY37" fmla="*/ 469602 h 608239"/>
                  <a:gd name="connsiteX38" fmla="*/ 256110 w 608430"/>
                  <a:gd name="connsiteY38" fmla="*/ 486646 h 608239"/>
                  <a:gd name="connsiteX39" fmla="*/ 266518 w 608430"/>
                  <a:gd name="connsiteY39" fmla="*/ 486646 h 608239"/>
                  <a:gd name="connsiteX40" fmla="*/ 304195 w 608430"/>
                  <a:gd name="connsiteY40" fmla="*/ 518135 h 608239"/>
                  <a:gd name="connsiteX41" fmla="*/ 341977 w 608430"/>
                  <a:gd name="connsiteY41" fmla="*/ 486646 h 608239"/>
                  <a:gd name="connsiteX42" fmla="*/ 352385 w 608430"/>
                  <a:gd name="connsiteY42" fmla="*/ 486646 h 608239"/>
                  <a:gd name="connsiteX43" fmla="*/ 369454 w 608430"/>
                  <a:gd name="connsiteY43" fmla="*/ 469602 h 608239"/>
                  <a:gd name="connsiteX44" fmla="*/ 359774 w 608430"/>
                  <a:gd name="connsiteY44" fmla="*/ 454325 h 608239"/>
                  <a:gd name="connsiteX45" fmla="*/ 369454 w 608430"/>
                  <a:gd name="connsiteY45" fmla="*/ 438944 h 608239"/>
                  <a:gd name="connsiteX46" fmla="*/ 357485 w 608430"/>
                  <a:gd name="connsiteY46" fmla="*/ 422731 h 608239"/>
                  <a:gd name="connsiteX47" fmla="*/ 370911 w 608430"/>
                  <a:gd name="connsiteY47" fmla="*/ 406623 h 608239"/>
                  <a:gd name="connsiteX48" fmla="*/ 403905 w 608430"/>
                  <a:gd name="connsiteY48" fmla="*/ 327535 h 608239"/>
                  <a:gd name="connsiteX49" fmla="*/ 442206 w 608430"/>
                  <a:gd name="connsiteY49" fmla="*/ 220907 h 608239"/>
                  <a:gd name="connsiteX50" fmla="*/ 304195 w 608430"/>
                  <a:gd name="connsiteY50" fmla="*/ 89961 h 608239"/>
                  <a:gd name="connsiteX51" fmla="*/ 341872 w 608430"/>
                  <a:gd name="connsiteY51" fmla="*/ 65 h 608239"/>
                  <a:gd name="connsiteX52" fmla="*/ 347077 w 608430"/>
                  <a:gd name="connsiteY52" fmla="*/ 3598 h 608239"/>
                  <a:gd name="connsiteX53" fmla="*/ 401719 w 608430"/>
                  <a:gd name="connsiteY53" fmla="*/ 46416 h 608239"/>
                  <a:gd name="connsiteX54" fmla="*/ 443351 w 608430"/>
                  <a:gd name="connsiteY54" fmla="*/ 34776 h 608239"/>
                  <a:gd name="connsiteX55" fmla="*/ 449700 w 608430"/>
                  <a:gd name="connsiteY55" fmla="*/ 34984 h 608239"/>
                  <a:gd name="connsiteX56" fmla="*/ 453239 w 608430"/>
                  <a:gd name="connsiteY56" fmla="*/ 40284 h 608239"/>
                  <a:gd name="connsiteX57" fmla="*/ 515479 w 608430"/>
                  <a:gd name="connsiteY57" fmla="*/ 103471 h 608239"/>
                  <a:gd name="connsiteX58" fmla="*/ 529946 w 608430"/>
                  <a:gd name="connsiteY58" fmla="*/ 102744 h 608239"/>
                  <a:gd name="connsiteX59" fmla="*/ 535879 w 608430"/>
                  <a:gd name="connsiteY59" fmla="*/ 105134 h 608239"/>
                  <a:gd name="connsiteX60" fmla="*/ 537336 w 608430"/>
                  <a:gd name="connsiteY60" fmla="*/ 111369 h 608239"/>
                  <a:gd name="connsiteX61" fmla="*/ 539314 w 608430"/>
                  <a:gd name="connsiteY61" fmla="*/ 167905 h 608239"/>
                  <a:gd name="connsiteX62" fmla="*/ 587191 w 608430"/>
                  <a:gd name="connsiteY62" fmla="*/ 198251 h 608239"/>
                  <a:gd name="connsiteX63" fmla="*/ 591770 w 608430"/>
                  <a:gd name="connsiteY63" fmla="*/ 202616 h 608239"/>
                  <a:gd name="connsiteX64" fmla="*/ 590938 w 608430"/>
                  <a:gd name="connsiteY64" fmla="*/ 208852 h 608239"/>
                  <a:gd name="connsiteX65" fmla="*/ 605821 w 608430"/>
                  <a:gd name="connsiteY65" fmla="*/ 310076 h 608239"/>
                  <a:gd name="connsiteX66" fmla="*/ 608423 w 608430"/>
                  <a:gd name="connsiteY66" fmla="*/ 315896 h 608239"/>
                  <a:gd name="connsiteX67" fmla="*/ 605301 w 608430"/>
                  <a:gd name="connsiteY67" fmla="*/ 321300 h 608239"/>
                  <a:gd name="connsiteX68" fmla="*/ 582403 w 608430"/>
                  <a:gd name="connsiteY68" fmla="*/ 420029 h 608239"/>
                  <a:gd name="connsiteX69" fmla="*/ 582715 w 608430"/>
                  <a:gd name="connsiteY69" fmla="*/ 426369 h 608239"/>
                  <a:gd name="connsiteX70" fmla="*/ 577719 w 608430"/>
                  <a:gd name="connsiteY70" fmla="*/ 430318 h 608239"/>
                  <a:gd name="connsiteX71" fmla="*/ 527865 w 608430"/>
                  <a:gd name="connsiteY71" fmla="*/ 456507 h 608239"/>
                  <a:gd name="connsiteX72" fmla="*/ 521412 w 608430"/>
                  <a:gd name="connsiteY72" fmla="*/ 511796 h 608239"/>
                  <a:gd name="connsiteX73" fmla="*/ 521620 w 608430"/>
                  <a:gd name="connsiteY73" fmla="*/ 513666 h 608239"/>
                  <a:gd name="connsiteX74" fmla="*/ 514751 w 608430"/>
                  <a:gd name="connsiteY74" fmla="*/ 520526 h 608239"/>
                  <a:gd name="connsiteX75" fmla="*/ 513502 w 608430"/>
                  <a:gd name="connsiteY75" fmla="*/ 520422 h 608239"/>
                  <a:gd name="connsiteX76" fmla="*/ 490396 w 608430"/>
                  <a:gd name="connsiteY76" fmla="*/ 518239 h 608239"/>
                  <a:gd name="connsiteX77" fmla="*/ 432110 w 608430"/>
                  <a:gd name="connsiteY77" fmla="*/ 576749 h 608239"/>
                  <a:gd name="connsiteX78" fmla="*/ 428155 w 608430"/>
                  <a:gd name="connsiteY78" fmla="*/ 581738 h 608239"/>
                  <a:gd name="connsiteX79" fmla="*/ 421806 w 608430"/>
                  <a:gd name="connsiteY79" fmla="*/ 581426 h 608239"/>
                  <a:gd name="connsiteX80" fmla="*/ 377052 w 608430"/>
                  <a:gd name="connsiteY80" fmla="*/ 566461 h 608239"/>
                  <a:gd name="connsiteX81" fmla="*/ 323242 w 608430"/>
                  <a:gd name="connsiteY81" fmla="*/ 605017 h 608239"/>
                  <a:gd name="connsiteX82" fmla="*/ 321889 w 608430"/>
                  <a:gd name="connsiteY82" fmla="*/ 606576 h 608239"/>
                  <a:gd name="connsiteX83" fmla="*/ 320120 w 608430"/>
                  <a:gd name="connsiteY83" fmla="*/ 607615 h 608239"/>
                  <a:gd name="connsiteX84" fmla="*/ 320016 w 608430"/>
                  <a:gd name="connsiteY84" fmla="*/ 607719 h 608239"/>
                  <a:gd name="connsiteX85" fmla="*/ 319703 w 608430"/>
                  <a:gd name="connsiteY85" fmla="*/ 607823 h 608239"/>
                  <a:gd name="connsiteX86" fmla="*/ 317830 w 608430"/>
                  <a:gd name="connsiteY86" fmla="*/ 608135 h 608239"/>
                  <a:gd name="connsiteX87" fmla="*/ 317414 w 608430"/>
                  <a:gd name="connsiteY87" fmla="*/ 608239 h 608239"/>
                  <a:gd name="connsiteX88" fmla="*/ 315852 w 608430"/>
                  <a:gd name="connsiteY88" fmla="*/ 608031 h 608239"/>
                  <a:gd name="connsiteX89" fmla="*/ 315124 w 608430"/>
                  <a:gd name="connsiteY89" fmla="*/ 607823 h 608239"/>
                  <a:gd name="connsiteX90" fmla="*/ 313771 w 608430"/>
                  <a:gd name="connsiteY90" fmla="*/ 607096 h 608239"/>
                  <a:gd name="connsiteX91" fmla="*/ 313667 w 608430"/>
                  <a:gd name="connsiteY91" fmla="*/ 607096 h 608239"/>
                  <a:gd name="connsiteX92" fmla="*/ 311897 w 608430"/>
                  <a:gd name="connsiteY92" fmla="*/ 605537 h 608239"/>
                  <a:gd name="connsiteX93" fmla="*/ 261210 w 608430"/>
                  <a:gd name="connsiteY93" fmla="*/ 572488 h 608239"/>
                  <a:gd name="connsiteX94" fmla="*/ 214374 w 608430"/>
                  <a:gd name="connsiteY94" fmla="*/ 592546 h 608239"/>
                  <a:gd name="connsiteX95" fmla="*/ 208025 w 608430"/>
                  <a:gd name="connsiteY95" fmla="*/ 593585 h 608239"/>
                  <a:gd name="connsiteX96" fmla="*/ 203549 w 608430"/>
                  <a:gd name="connsiteY96" fmla="*/ 589117 h 608239"/>
                  <a:gd name="connsiteX97" fmla="*/ 146825 w 608430"/>
                  <a:gd name="connsiteY97" fmla="*/ 536114 h 608239"/>
                  <a:gd name="connsiteX98" fmla="*/ 115497 w 608430"/>
                  <a:gd name="connsiteY98" fmla="*/ 540999 h 608239"/>
                  <a:gd name="connsiteX99" fmla="*/ 109252 w 608430"/>
                  <a:gd name="connsiteY99" fmla="*/ 539752 h 608239"/>
                  <a:gd name="connsiteX100" fmla="*/ 106754 w 608430"/>
                  <a:gd name="connsiteY100" fmla="*/ 533828 h 608239"/>
                  <a:gd name="connsiteX101" fmla="*/ 94889 w 608430"/>
                  <a:gd name="connsiteY101" fmla="*/ 479163 h 608239"/>
                  <a:gd name="connsiteX102" fmla="*/ 42745 w 608430"/>
                  <a:gd name="connsiteY102" fmla="*/ 458586 h 608239"/>
                  <a:gd name="connsiteX103" fmla="*/ 37332 w 608430"/>
                  <a:gd name="connsiteY103" fmla="*/ 455260 h 608239"/>
                  <a:gd name="connsiteX104" fmla="*/ 37020 w 608430"/>
                  <a:gd name="connsiteY104" fmla="*/ 448817 h 608239"/>
                  <a:gd name="connsiteX105" fmla="*/ 45243 w 608430"/>
                  <a:gd name="connsiteY105" fmla="*/ 392489 h 608239"/>
                  <a:gd name="connsiteX106" fmla="*/ 3818 w 608430"/>
                  <a:gd name="connsiteY106" fmla="*/ 353309 h 608239"/>
                  <a:gd name="connsiteX107" fmla="*/ 71 w 608430"/>
                  <a:gd name="connsiteY107" fmla="*/ 348113 h 608239"/>
                  <a:gd name="connsiteX108" fmla="*/ 2153 w 608430"/>
                  <a:gd name="connsiteY108" fmla="*/ 342189 h 608239"/>
                  <a:gd name="connsiteX109" fmla="*/ 30359 w 608430"/>
                  <a:gd name="connsiteY109" fmla="*/ 292304 h 608239"/>
                  <a:gd name="connsiteX110" fmla="*/ 6108 w 608430"/>
                  <a:gd name="connsiteY110" fmla="*/ 240341 h 608239"/>
                  <a:gd name="connsiteX111" fmla="*/ 4547 w 608430"/>
                  <a:gd name="connsiteY111" fmla="*/ 234210 h 608239"/>
                  <a:gd name="connsiteX112" fmla="*/ 8710 w 608430"/>
                  <a:gd name="connsiteY112" fmla="*/ 229325 h 608239"/>
                  <a:gd name="connsiteX113" fmla="*/ 52944 w 608430"/>
                  <a:gd name="connsiteY113" fmla="*/ 193887 h 608239"/>
                  <a:gd name="connsiteX114" fmla="*/ 48989 w 608430"/>
                  <a:gd name="connsiteY114" fmla="*/ 137351 h 608239"/>
                  <a:gd name="connsiteX115" fmla="*/ 49822 w 608430"/>
                  <a:gd name="connsiteY115" fmla="*/ 131011 h 608239"/>
                  <a:gd name="connsiteX116" fmla="*/ 55442 w 608430"/>
                  <a:gd name="connsiteY116" fmla="*/ 127998 h 608239"/>
                  <a:gd name="connsiteX117" fmla="*/ 124656 w 608430"/>
                  <a:gd name="connsiteY117" fmla="*/ 58159 h 608239"/>
                  <a:gd name="connsiteX118" fmla="*/ 127674 w 608430"/>
                  <a:gd name="connsiteY118" fmla="*/ 52443 h 608239"/>
                  <a:gd name="connsiteX119" fmla="*/ 133919 w 608430"/>
                  <a:gd name="connsiteY119" fmla="*/ 51612 h 608239"/>
                  <a:gd name="connsiteX120" fmla="*/ 170139 w 608430"/>
                  <a:gd name="connsiteY120" fmla="*/ 58991 h 608239"/>
                  <a:gd name="connsiteX121" fmla="*/ 225614 w 608430"/>
                  <a:gd name="connsiteY121" fmla="*/ 10250 h 608239"/>
                  <a:gd name="connsiteX122" fmla="*/ 230402 w 608430"/>
                  <a:gd name="connsiteY122" fmla="*/ 6092 h 608239"/>
                  <a:gd name="connsiteX123" fmla="*/ 236543 w 608430"/>
                  <a:gd name="connsiteY123" fmla="*/ 7651 h 608239"/>
                  <a:gd name="connsiteX124" fmla="*/ 285357 w 608430"/>
                  <a:gd name="connsiteY124" fmla="*/ 31346 h 608239"/>
                  <a:gd name="connsiteX125" fmla="*/ 335836 w 608430"/>
                  <a:gd name="connsiteY125" fmla="*/ 2247 h 608239"/>
                  <a:gd name="connsiteX126" fmla="*/ 341872 w 608430"/>
                  <a:gd name="connsiteY126" fmla="*/ 65 h 608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608430" h="608239">
                    <a:moveTo>
                      <a:pt x="291327" y="232337"/>
                    </a:moveTo>
                    <a:cubicBezTo>
                      <a:pt x="293617" y="232337"/>
                      <a:pt x="295386" y="234000"/>
                      <a:pt x="296219" y="235039"/>
                    </a:cubicBezTo>
                    <a:cubicBezTo>
                      <a:pt x="298196" y="237429"/>
                      <a:pt x="301110" y="238780"/>
                      <a:pt x="304232" y="238780"/>
                    </a:cubicBezTo>
                    <a:cubicBezTo>
                      <a:pt x="307354" y="238780"/>
                      <a:pt x="310268" y="237429"/>
                      <a:pt x="312246" y="235039"/>
                    </a:cubicBezTo>
                    <a:cubicBezTo>
                      <a:pt x="313078" y="234000"/>
                      <a:pt x="314848" y="232337"/>
                      <a:pt x="317241" y="232337"/>
                    </a:cubicBezTo>
                    <a:cubicBezTo>
                      <a:pt x="319219" y="232337"/>
                      <a:pt x="321508" y="233480"/>
                      <a:pt x="323173" y="235454"/>
                    </a:cubicBezTo>
                    <a:cubicBezTo>
                      <a:pt x="324214" y="236701"/>
                      <a:pt x="325983" y="239299"/>
                      <a:pt x="325359" y="242936"/>
                    </a:cubicBezTo>
                    <a:lnTo>
                      <a:pt x="304232" y="363165"/>
                    </a:lnTo>
                    <a:lnTo>
                      <a:pt x="283106" y="243040"/>
                    </a:lnTo>
                    <a:cubicBezTo>
                      <a:pt x="282585" y="239299"/>
                      <a:pt x="284667" y="236494"/>
                      <a:pt x="285499" y="235454"/>
                    </a:cubicBezTo>
                    <a:cubicBezTo>
                      <a:pt x="287164" y="233584"/>
                      <a:pt x="289454" y="232337"/>
                      <a:pt x="291327" y="232337"/>
                    </a:cubicBezTo>
                    <a:close/>
                    <a:moveTo>
                      <a:pt x="304233" y="124019"/>
                    </a:moveTo>
                    <a:cubicBezTo>
                      <a:pt x="361572" y="124019"/>
                      <a:pt x="408192" y="167465"/>
                      <a:pt x="408192" y="220890"/>
                    </a:cubicBezTo>
                    <a:cubicBezTo>
                      <a:pt x="408192" y="260802"/>
                      <a:pt x="393103" y="282838"/>
                      <a:pt x="375724" y="308406"/>
                    </a:cubicBezTo>
                    <a:cubicBezTo>
                      <a:pt x="361260" y="329610"/>
                      <a:pt x="343673" y="355283"/>
                      <a:pt x="338366" y="389063"/>
                    </a:cubicBezTo>
                    <a:lnTo>
                      <a:pt x="320779" y="389063"/>
                    </a:lnTo>
                    <a:lnTo>
                      <a:pt x="345858" y="246459"/>
                    </a:lnTo>
                    <a:cubicBezTo>
                      <a:pt x="345962" y="246355"/>
                      <a:pt x="345962" y="246251"/>
                      <a:pt x="345962" y="246147"/>
                    </a:cubicBezTo>
                    <a:cubicBezTo>
                      <a:pt x="347315" y="237416"/>
                      <a:pt x="344713" y="228581"/>
                      <a:pt x="338990" y="221825"/>
                    </a:cubicBezTo>
                    <a:cubicBezTo>
                      <a:pt x="333371" y="215381"/>
                      <a:pt x="325254" y="211535"/>
                      <a:pt x="317241" y="211535"/>
                    </a:cubicBezTo>
                    <a:cubicBezTo>
                      <a:pt x="312662" y="211535"/>
                      <a:pt x="308187" y="212783"/>
                      <a:pt x="304233" y="214965"/>
                    </a:cubicBezTo>
                    <a:cubicBezTo>
                      <a:pt x="300278" y="212783"/>
                      <a:pt x="295804" y="211535"/>
                      <a:pt x="291329" y="211535"/>
                    </a:cubicBezTo>
                    <a:cubicBezTo>
                      <a:pt x="283316" y="211535"/>
                      <a:pt x="275511" y="215277"/>
                      <a:pt x="269788" y="221929"/>
                    </a:cubicBezTo>
                    <a:cubicBezTo>
                      <a:pt x="263856" y="228685"/>
                      <a:pt x="261254" y="237520"/>
                      <a:pt x="262503" y="246147"/>
                    </a:cubicBezTo>
                    <a:cubicBezTo>
                      <a:pt x="262607" y="246251"/>
                      <a:pt x="262607" y="246355"/>
                      <a:pt x="262607" y="246459"/>
                    </a:cubicBezTo>
                    <a:lnTo>
                      <a:pt x="287687" y="389063"/>
                    </a:lnTo>
                    <a:lnTo>
                      <a:pt x="270204" y="389063"/>
                    </a:lnTo>
                    <a:cubicBezTo>
                      <a:pt x="264897" y="355283"/>
                      <a:pt x="247310" y="329506"/>
                      <a:pt x="232845" y="308303"/>
                    </a:cubicBezTo>
                    <a:cubicBezTo>
                      <a:pt x="215362" y="282838"/>
                      <a:pt x="200377" y="260802"/>
                      <a:pt x="200377" y="220890"/>
                    </a:cubicBezTo>
                    <a:cubicBezTo>
                      <a:pt x="200377" y="167465"/>
                      <a:pt x="246998" y="124019"/>
                      <a:pt x="304233" y="124019"/>
                    </a:cubicBezTo>
                    <a:close/>
                    <a:moveTo>
                      <a:pt x="304195" y="89961"/>
                    </a:moveTo>
                    <a:cubicBezTo>
                      <a:pt x="228112" y="89961"/>
                      <a:pt x="166184" y="148783"/>
                      <a:pt x="166184" y="220907"/>
                    </a:cubicBezTo>
                    <a:cubicBezTo>
                      <a:pt x="166184" y="271311"/>
                      <a:pt x="185751" y="299891"/>
                      <a:pt x="204590" y="327535"/>
                    </a:cubicBezTo>
                    <a:cubicBezTo>
                      <a:pt x="220410" y="350503"/>
                      <a:pt x="236647" y="374406"/>
                      <a:pt x="237688" y="406623"/>
                    </a:cubicBezTo>
                    <a:cubicBezTo>
                      <a:pt x="237896" y="414521"/>
                      <a:pt x="243620" y="421068"/>
                      <a:pt x="251114" y="422731"/>
                    </a:cubicBezTo>
                    <a:cubicBezTo>
                      <a:pt x="244141" y="424810"/>
                      <a:pt x="239041" y="431357"/>
                      <a:pt x="239041" y="438944"/>
                    </a:cubicBezTo>
                    <a:cubicBezTo>
                      <a:pt x="239041" y="445699"/>
                      <a:pt x="242996" y="451519"/>
                      <a:pt x="248720" y="454325"/>
                    </a:cubicBezTo>
                    <a:cubicBezTo>
                      <a:pt x="242996" y="457027"/>
                      <a:pt x="239041" y="462847"/>
                      <a:pt x="239041" y="469602"/>
                    </a:cubicBezTo>
                    <a:cubicBezTo>
                      <a:pt x="239041" y="479059"/>
                      <a:pt x="246639" y="486646"/>
                      <a:pt x="256110" y="486646"/>
                    </a:cubicBezTo>
                    <a:lnTo>
                      <a:pt x="266518" y="486646"/>
                    </a:lnTo>
                    <a:cubicBezTo>
                      <a:pt x="269745" y="504521"/>
                      <a:pt x="285357" y="518135"/>
                      <a:pt x="304195" y="518135"/>
                    </a:cubicBezTo>
                    <a:cubicBezTo>
                      <a:pt x="323034" y="518135"/>
                      <a:pt x="338750" y="504521"/>
                      <a:pt x="341977" y="486646"/>
                    </a:cubicBezTo>
                    <a:lnTo>
                      <a:pt x="352385" y="486646"/>
                    </a:lnTo>
                    <a:cubicBezTo>
                      <a:pt x="361752" y="486646"/>
                      <a:pt x="369454" y="479059"/>
                      <a:pt x="369454" y="469602"/>
                    </a:cubicBezTo>
                    <a:cubicBezTo>
                      <a:pt x="369454" y="462847"/>
                      <a:pt x="365499" y="457027"/>
                      <a:pt x="359774" y="454325"/>
                    </a:cubicBezTo>
                    <a:cubicBezTo>
                      <a:pt x="365499" y="451519"/>
                      <a:pt x="369454" y="445699"/>
                      <a:pt x="369454" y="438944"/>
                    </a:cubicBezTo>
                    <a:cubicBezTo>
                      <a:pt x="369454" y="431357"/>
                      <a:pt x="364354" y="424914"/>
                      <a:pt x="357485" y="422731"/>
                    </a:cubicBezTo>
                    <a:cubicBezTo>
                      <a:pt x="364978" y="421172"/>
                      <a:pt x="370599" y="414625"/>
                      <a:pt x="370911" y="406623"/>
                    </a:cubicBezTo>
                    <a:cubicBezTo>
                      <a:pt x="371848" y="374406"/>
                      <a:pt x="388084" y="350607"/>
                      <a:pt x="403905" y="327535"/>
                    </a:cubicBezTo>
                    <a:cubicBezTo>
                      <a:pt x="422743" y="299891"/>
                      <a:pt x="442206" y="271311"/>
                      <a:pt x="442206" y="220907"/>
                    </a:cubicBezTo>
                    <a:cubicBezTo>
                      <a:pt x="442206" y="148783"/>
                      <a:pt x="380278" y="89961"/>
                      <a:pt x="304195" y="89961"/>
                    </a:cubicBezTo>
                    <a:close/>
                    <a:moveTo>
                      <a:pt x="341872" y="65"/>
                    </a:moveTo>
                    <a:cubicBezTo>
                      <a:pt x="344058" y="273"/>
                      <a:pt x="346036" y="1624"/>
                      <a:pt x="347077" y="3598"/>
                    </a:cubicBezTo>
                    <a:cubicBezTo>
                      <a:pt x="363001" y="33217"/>
                      <a:pt x="379862" y="46416"/>
                      <a:pt x="401719" y="46416"/>
                    </a:cubicBezTo>
                    <a:cubicBezTo>
                      <a:pt x="413480" y="46416"/>
                      <a:pt x="427115" y="42674"/>
                      <a:pt x="443351" y="34776"/>
                    </a:cubicBezTo>
                    <a:cubicBezTo>
                      <a:pt x="445329" y="33841"/>
                      <a:pt x="447723" y="33945"/>
                      <a:pt x="449700" y="34984"/>
                    </a:cubicBezTo>
                    <a:cubicBezTo>
                      <a:pt x="451678" y="36127"/>
                      <a:pt x="453031" y="38102"/>
                      <a:pt x="453239" y="40284"/>
                    </a:cubicBezTo>
                    <a:cubicBezTo>
                      <a:pt x="458131" y="85180"/>
                      <a:pt x="476241" y="103471"/>
                      <a:pt x="515479" y="103471"/>
                    </a:cubicBezTo>
                    <a:cubicBezTo>
                      <a:pt x="519955" y="103471"/>
                      <a:pt x="524846" y="103263"/>
                      <a:pt x="529946" y="102744"/>
                    </a:cubicBezTo>
                    <a:cubicBezTo>
                      <a:pt x="532132" y="102536"/>
                      <a:pt x="534422" y="103471"/>
                      <a:pt x="535879" y="105134"/>
                    </a:cubicBezTo>
                    <a:cubicBezTo>
                      <a:pt x="537336" y="106901"/>
                      <a:pt x="537856" y="109187"/>
                      <a:pt x="537336" y="111369"/>
                    </a:cubicBezTo>
                    <a:cubicBezTo>
                      <a:pt x="530883" y="136416"/>
                      <a:pt x="531508" y="154291"/>
                      <a:pt x="539314" y="167905"/>
                    </a:cubicBezTo>
                    <a:cubicBezTo>
                      <a:pt x="547120" y="181415"/>
                      <a:pt x="562315" y="190977"/>
                      <a:pt x="587191" y="198251"/>
                    </a:cubicBezTo>
                    <a:cubicBezTo>
                      <a:pt x="589272" y="198875"/>
                      <a:pt x="591042" y="200434"/>
                      <a:pt x="591770" y="202616"/>
                    </a:cubicBezTo>
                    <a:cubicBezTo>
                      <a:pt x="592499" y="204695"/>
                      <a:pt x="592187" y="206981"/>
                      <a:pt x="590938" y="208852"/>
                    </a:cubicBezTo>
                    <a:cubicBezTo>
                      <a:pt x="561483" y="251046"/>
                      <a:pt x="565542" y="278482"/>
                      <a:pt x="605821" y="310076"/>
                    </a:cubicBezTo>
                    <a:cubicBezTo>
                      <a:pt x="607486" y="311531"/>
                      <a:pt x="608527" y="313609"/>
                      <a:pt x="608423" y="315896"/>
                    </a:cubicBezTo>
                    <a:cubicBezTo>
                      <a:pt x="608319" y="318078"/>
                      <a:pt x="607174" y="320156"/>
                      <a:pt x="605301" y="321300"/>
                    </a:cubicBezTo>
                    <a:cubicBezTo>
                      <a:pt x="563044" y="349048"/>
                      <a:pt x="556591" y="376692"/>
                      <a:pt x="582403" y="420029"/>
                    </a:cubicBezTo>
                    <a:cubicBezTo>
                      <a:pt x="583548" y="421900"/>
                      <a:pt x="583652" y="424290"/>
                      <a:pt x="582715" y="426369"/>
                    </a:cubicBezTo>
                    <a:cubicBezTo>
                      <a:pt x="581778" y="428343"/>
                      <a:pt x="580009" y="429902"/>
                      <a:pt x="577719" y="430318"/>
                    </a:cubicBezTo>
                    <a:cubicBezTo>
                      <a:pt x="552428" y="435410"/>
                      <a:pt x="536607" y="443724"/>
                      <a:pt x="527865" y="456507"/>
                    </a:cubicBezTo>
                    <a:cubicBezTo>
                      <a:pt x="519122" y="469186"/>
                      <a:pt x="517144" y="486750"/>
                      <a:pt x="521412" y="511796"/>
                    </a:cubicBezTo>
                    <a:cubicBezTo>
                      <a:pt x="521620" y="512419"/>
                      <a:pt x="521620" y="513043"/>
                      <a:pt x="521620" y="513666"/>
                    </a:cubicBezTo>
                    <a:cubicBezTo>
                      <a:pt x="521620" y="517512"/>
                      <a:pt x="518602" y="520526"/>
                      <a:pt x="514751" y="520526"/>
                    </a:cubicBezTo>
                    <a:cubicBezTo>
                      <a:pt x="514334" y="520526"/>
                      <a:pt x="513918" y="520526"/>
                      <a:pt x="513502" y="520422"/>
                    </a:cubicBezTo>
                    <a:cubicBezTo>
                      <a:pt x="505071" y="518967"/>
                      <a:pt x="497265" y="518239"/>
                      <a:pt x="490396" y="518239"/>
                    </a:cubicBezTo>
                    <a:cubicBezTo>
                      <a:pt x="456986" y="518239"/>
                      <a:pt x="440125" y="535179"/>
                      <a:pt x="432110" y="576749"/>
                    </a:cubicBezTo>
                    <a:cubicBezTo>
                      <a:pt x="431694" y="578932"/>
                      <a:pt x="430237" y="580803"/>
                      <a:pt x="428155" y="581738"/>
                    </a:cubicBezTo>
                    <a:cubicBezTo>
                      <a:pt x="426178" y="582673"/>
                      <a:pt x="423784" y="582569"/>
                      <a:pt x="421806" y="581426"/>
                    </a:cubicBezTo>
                    <a:cubicBezTo>
                      <a:pt x="404425" y="571345"/>
                      <a:pt x="389854" y="566461"/>
                      <a:pt x="377052" y="566461"/>
                    </a:cubicBezTo>
                    <a:cubicBezTo>
                      <a:pt x="357381" y="566461"/>
                      <a:pt x="340311" y="578724"/>
                      <a:pt x="323242" y="605017"/>
                    </a:cubicBezTo>
                    <a:cubicBezTo>
                      <a:pt x="322826" y="605641"/>
                      <a:pt x="322409" y="606160"/>
                      <a:pt x="321889" y="606576"/>
                    </a:cubicBezTo>
                    <a:cubicBezTo>
                      <a:pt x="321369" y="606992"/>
                      <a:pt x="320744" y="607408"/>
                      <a:pt x="320120" y="607615"/>
                    </a:cubicBezTo>
                    <a:cubicBezTo>
                      <a:pt x="320016" y="607719"/>
                      <a:pt x="320016" y="607719"/>
                      <a:pt x="320016" y="607719"/>
                    </a:cubicBezTo>
                    <a:cubicBezTo>
                      <a:pt x="319911" y="607719"/>
                      <a:pt x="319807" y="607719"/>
                      <a:pt x="319703" y="607823"/>
                    </a:cubicBezTo>
                    <a:cubicBezTo>
                      <a:pt x="319079" y="608031"/>
                      <a:pt x="318454" y="608135"/>
                      <a:pt x="317830" y="608135"/>
                    </a:cubicBezTo>
                    <a:cubicBezTo>
                      <a:pt x="317622" y="608239"/>
                      <a:pt x="317518" y="608239"/>
                      <a:pt x="317414" y="608239"/>
                    </a:cubicBezTo>
                    <a:cubicBezTo>
                      <a:pt x="316893" y="608239"/>
                      <a:pt x="316373" y="608135"/>
                      <a:pt x="315852" y="608031"/>
                    </a:cubicBezTo>
                    <a:cubicBezTo>
                      <a:pt x="315540" y="607927"/>
                      <a:pt x="315332" y="607927"/>
                      <a:pt x="315124" y="607823"/>
                    </a:cubicBezTo>
                    <a:cubicBezTo>
                      <a:pt x="314603" y="607615"/>
                      <a:pt x="314187" y="607408"/>
                      <a:pt x="313771" y="607096"/>
                    </a:cubicBezTo>
                    <a:cubicBezTo>
                      <a:pt x="313771" y="607096"/>
                      <a:pt x="313667" y="607096"/>
                      <a:pt x="313667" y="607096"/>
                    </a:cubicBezTo>
                    <a:cubicBezTo>
                      <a:pt x="313042" y="606680"/>
                      <a:pt x="312418" y="606160"/>
                      <a:pt x="311897" y="605537"/>
                    </a:cubicBezTo>
                    <a:cubicBezTo>
                      <a:pt x="294516" y="582985"/>
                      <a:pt x="278383" y="572488"/>
                      <a:pt x="261210" y="572488"/>
                    </a:cubicBezTo>
                    <a:cubicBezTo>
                      <a:pt x="247575" y="572488"/>
                      <a:pt x="232276" y="579036"/>
                      <a:pt x="214374" y="592546"/>
                    </a:cubicBezTo>
                    <a:cubicBezTo>
                      <a:pt x="212604" y="593897"/>
                      <a:pt x="210210" y="594313"/>
                      <a:pt x="208025" y="593585"/>
                    </a:cubicBezTo>
                    <a:cubicBezTo>
                      <a:pt x="205943" y="592962"/>
                      <a:pt x="204278" y="591195"/>
                      <a:pt x="203549" y="589117"/>
                    </a:cubicBezTo>
                    <a:cubicBezTo>
                      <a:pt x="191996" y="552015"/>
                      <a:pt x="175031" y="536114"/>
                      <a:pt x="146825" y="536114"/>
                    </a:cubicBezTo>
                    <a:cubicBezTo>
                      <a:pt x="137666" y="536114"/>
                      <a:pt x="127466" y="537777"/>
                      <a:pt x="115497" y="540999"/>
                    </a:cubicBezTo>
                    <a:cubicBezTo>
                      <a:pt x="113311" y="541622"/>
                      <a:pt x="111022" y="541103"/>
                      <a:pt x="109252" y="539752"/>
                    </a:cubicBezTo>
                    <a:cubicBezTo>
                      <a:pt x="107483" y="538297"/>
                      <a:pt x="106546" y="536114"/>
                      <a:pt x="106754" y="533828"/>
                    </a:cubicBezTo>
                    <a:cubicBezTo>
                      <a:pt x="108628" y="508262"/>
                      <a:pt x="104881" y="490803"/>
                      <a:pt x="94889" y="479163"/>
                    </a:cubicBezTo>
                    <a:cubicBezTo>
                      <a:pt x="85001" y="467419"/>
                      <a:pt x="68348" y="460872"/>
                      <a:pt x="42745" y="458586"/>
                    </a:cubicBezTo>
                    <a:cubicBezTo>
                      <a:pt x="40455" y="458482"/>
                      <a:pt x="38477" y="457131"/>
                      <a:pt x="37332" y="455260"/>
                    </a:cubicBezTo>
                    <a:cubicBezTo>
                      <a:pt x="36187" y="453286"/>
                      <a:pt x="36083" y="450895"/>
                      <a:pt x="37020" y="448817"/>
                    </a:cubicBezTo>
                    <a:cubicBezTo>
                      <a:pt x="47845" y="425226"/>
                      <a:pt x="50447" y="407350"/>
                      <a:pt x="45243" y="392489"/>
                    </a:cubicBezTo>
                    <a:cubicBezTo>
                      <a:pt x="40038" y="377524"/>
                      <a:pt x="26924" y="365052"/>
                      <a:pt x="3818" y="353309"/>
                    </a:cubicBezTo>
                    <a:cubicBezTo>
                      <a:pt x="1841" y="352270"/>
                      <a:pt x="384" y="350399"/>
                      <a:pt x="71" y="348113"/>
                    </a:cubicBezTo>
                    <a:cubicBezTo>
                      <a:pt x="-241" y="345930"/>
                      <a:pt x="488" y="343748"/>
                      <a:pt x="2153" y="342189"/>
                    </a:cubicBezTo>
                    <a:cubicBezTo>
                      <a:pt x="20784" y="324002"/>
                      <a:pt x="29734" y="308205"/>
                      <a:pt x="30359" y="292304"/>
                    </a:cubicBezTo>
                    <a:cubicBezTo>
                      <a:pt x="30983" y="276404"/>
                      <a:pt x="23281" y="259879"/>
                      <a:pt x="6108" y="240341"/>
                    </a:cubicBezTo>
                    <a:cubicBezTo>
                      <a:pt x="4651" y="238679"/>
                      <a:pt x="4027" y="236392"/>
                      <a:pt x="4547" y="234210"/>
                    </a:cubicBezTo>
                    <a:cubicBezTo>
                      <a:pt x="5067" y="232027"/>
                      <a:pt x="6629" y="230261"/>
                      <a:pt x="8710" y="229325"/>
                    </a:cubicBezTo>
                    <a:cubicBezTo>
                      <a:pt x="32649" y="219556"/>
                      <a:pt x="46700" y="208228"/>
                      <a:pt x="52944" y="193887"/>
                    </a:cubicBezTo>
                    <a:cubicBezTo>
                      <a:pt x="59293" y="179545"/>
                      <a:pt x="58044" y="161566"/>
                      <a:pt x="48989" y="137351"/>
                    </a:cubicBezTo>
                    <a:cubicBezTo>
                      <a:pt x="48261" y="135272"/>
                      <a:pt x="48573" y="132882"/>
                      <a:pt x="49822" y="131011"/>
                    </a:cubicBezTo>
                    <a:cubicBezTo>
                      <a:pt x="51071" y="129141"/>
                      <a:pt x="53153" y="128101"/>
                      <a:pt x="55442" y="127998"/>
                    </a:cubicBezTo>
                    <a:cubicBezTo>
                      <a:pt x="105922" y="127478"/>
                      <a:pt x="124656" y="108563"/>
                      <a:pt x="124656" y="58159"/>
                    </a:cubicBezTo>
                    <a:cubicBezTo>
                      <a:pt x="124656" y="55873"/>
                      <a:pt x="125801" y="53794"/>
                      <a:pt x="127674" y="52443"/>
                    </a:cubicBezTo>
                    <a:cubicBezTo>
                      <a:pt x="129444" y="51196"/>
                      <a:pt x="131838" y="50885"/>
                      <a:pt x="133919" y="51612"/>
                    </a:cubicBezTo>
                    <a:cubicBezTo>
                      <a:pt x="147970" y="56600"/>
                      <a:pt x="159731" y="58991"/>
                      <a:pt x="170139" y="58991"/>
                    </a:cubicBezTo>
                    <a:cubicBezTo>
                      <a:pt x="195015" y="58991"/>
                      <a:pt x="212084" y="44025"/>
                      <a:pt x="225614" y="10250"/>
                    </a:cubicBezTo>
                    <a:cubicBezTo>
                      <a:pt x="226447" y="8171"/>
                      <a:pt x="228216" y="6612"/>
                      <a:pt x="230402" y="6092"/>
                    </a:cubicBezTo>
                    <a:cubicBezTo>
                      <a:pt x="232588" y="5573"/>
                      <a:pt x="234878" y="6196"/>
                      <a:pt x="236543" y="7651"/>
                    </a:cubicBezTo>
                    <a:cubicBezTo>
                      <a:pt x="254861" y="23656"/>
                      <a:pt x="270785" y="31346"/>
                      <a:pt x="285357" y="31346"/>
                    </a:cubicBezTo>
                    <a:cubicBezTo>
                      <a:pt x="301593" y="31346"/>
                      <a:pt x="317622" y="22097"/>
                      <a:pt x="335836" y="2247"/>
                    </a:cubicBezTo>
                    <a:cubicBezTo>
                      <a:pt x="337397" y="584"/>
                      <a:pt x="339687" y="-247"/>
                      <a:pt x="341872" y="6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</a:pPr>
                <a:endParaRPr lang="zh-CN" altLang="en-US" sz="1463">
                  <a:cs typeface="+mn-ea"/>
                  <a:sym typeface="+mn-lt"/>
                </a:endParaRPr>
              </a:p>
            </p:txBody>
          </p:sp>
        </p:grp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DE08EAF-AB39-4426-9B46-43EFDF0EA4DD}"/>
                </a:ext>
              </a:extLst>
            </p:cNvPr>
            <p:cNvSpPr txBox="1"/>
            <p:nvPr/>
          </p:nvSpPr>
          <p:spPr>
            <a:xfrm>
              <a:off x="7831436" y="2166405"/>
              <a:ext cx="2299086" cy="5581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000" dirty="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国内研究现状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2170DC23-B762-40E4-84DE-1DFA09DE73DE}"/>
              </a:ext>
            </a:extLst>
          </p:cNvPr>
          <p:cNvGrpSpPr/>
          <p:nvPr/>
        </p:nvGrpSpPr>
        <p:grpSpPr>
          <a:xfrm>
            <a:off x="-10321" y="6267399"/>
            <a:ext cx="9916321" cy="433389"/>
            <a:chOff x="0" y="5276059"/>
            <a:chExt cx="9916321" cy="433389"/>
          </a:xfrm>
        </p:grpSpPr>
        <p:sp>
          <p:nvSpPr>
            <p:cNvPr id="37" name="矩形 4">
              <a:extLst>
                <a:ext uri="{FF2B5EF4-FFF2-40B4-BE49-F238E27FC236}">
                  <a16:creationId xmlns:a16="http://schemas.microsoft.com/office/drawing/2014/main" id="{C298E57C-2222-4EC4-89FA-B3AE8C876C1A}"/>
                </a:ext>
              </a:extLst>
            </p:cNvPr>
            <p:cNvSpPr/>
            <p:nvPr/>
          </p:nvSpPr>
          <p:spPr>
            <a:xfrm>
              <a:off x="0" y="5370992"/>
              <a:ext cx="9906000" cy="338456"/>
            </a:xfrm>
            <a:custGeom>
              <a:avLst/>
              <a:gdLst>
                <a:gd name="connsiteX0" fmla="*/ 0 w 12192000"/>
                <a:gd name="connsiteY0" fmla="*/ 0 h 660400"/>
                <a:gd name="connsiteX1" fmla="*/ 12192000 w 12192000"/>
                <a:gd name="connsiteY1" fmla="*/ 0 h 660400"/>
                <a:gd name="connsiteX2" fmla="*/ 12192000 w 12192000"/>
                <a:gd name="connsiteY2" fmla="*/ 660400 h 660400"/>
                <a:gd name="connsiteX3" fmla="*/ 0 w 12192000"/>
                <a:gd name="connsiteY3" fmla="*/ 660400 h 660400"/>
                <a:gd name="connsiteX4" fmla="*/ 0 w 12192000"/>
                <a:gd name="connsiteY4" fmla="*/ 0 h 660400"/>
                <a:gd name="connsiteX0" fmla="*/ 0 w 12192000"/>
                <a:gd name="connsiteY0" fmla="*/ 25400 h 685800"/>
                <a:gd name="connsiteX1" fmla="*/ 6096000 w 12192000"/>
                <a:gd name="connsiteY1" fmla="*/ 0 h 685800"/>
                <a:gd name="connsiteX2" fmla="*/ 12192000 w 12192000"/>
                <a:gd name="connsiteY2" fmla="*/ 25400 h 685800"/>
                <a:gd name="connsiteX3" fmla="*/ 12192000 w 12192000"/>
                <a:gd name="connsiteY3" fmla="*/ 685800 h 685800"/>
                <a:gd name="connsiteX4" fmla="*/ 0 w 12192000"/>
                <a:gd name="connsiteY4" fmla="*/ 685800 h 685800"/>
                <a:gd name="connsiteX5" fmla="*/ 0 w 12192000"/>
                <a:gd name="connsiteY5" fmla="*/ 25400 h 6858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091767 w 12192000"/>
                <a:gd name="connsiteY1" fmla="*/ 648423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660400">
                  <a:moveTo>
                    <a:pt x="0" y="0"/>
                  </a:moveTo>
                  <a:cubicBezTo>
                    <a:pt x="2061633" y="211667"/>
                    <a:pt x="5058834" y="-210944"/>
                    <a:pt x="6091767" y="648423"/>
                  </a:cubicBezTo>
                  <a:cubicBezTo>
                    <a:pt x="6849534" y="-122044"/>
                    <a:pt x="10189633" y="211667"/>
                    <a:pt x="12192000" y="0"/>
                  </a:cubicBezTo>
                  <a:lnTo>
                    <a:pt x="12192000" y="660400"/>
                  </a:lnTo>
                  <a:lnTo>
                    <a:pt x="0" y="660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577D3276-42C5-41B2-A401-A0C561D8A776}"/>
                </a:ext>
              </a:extLst>
            </p:cNvPr>
            <p:cNvSpPr/>
            <p:nvPr/>
          </p:nvSpPr>
          <p:spPr>
            <a:xfrm>
              <a:off x="2" y="5276059"/>
              <a:ext cx="9916319" cy="423070"/>
            </a:xfrm>
            <a:custGeom>
              <a:avLst/>
              <a:gdLst>
                <a:gd name="connsiteX0" fmla="*/ 0 w 12230100"/>
                <a:gd name="connsiteY0" fmla="*/ 38100 h 38100"/>
                <a:gd name="connsiteX1" fmla="*/ 12204700 w 12230100"/>
                <a:gd name="connsiteY1" fmla="*/ 0 h 38100"/>
                <a:gd name="connsiteX2" fmla="*/ 12230100 w 12230100"/>
                <a:gd name="connsiteY2" fmla="*/ 0 h 38100"/>
                <a:gd name="connsiteX0" fmla="*/ 0 w 12204700"/>
                <a:gd name="connsiteY0" fmla="*/ 38100 h 38100"/>
                <a:gd name="connsiteX1" fmla="*/ 12204700 w 12204700"/>
                <a:gd name="connsiteY1" fmla="*/ 0 h 38100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104084 h 827984"/>
                <a:gd name="connsiteX1" fmla="*/ 6172200 w 12204700"/>
                <a:gd name="connsiteY1" fmla="*/ 827984 h 827984"/>
                <a:gd name="connsiteX2" fmla="*/ 12204700 w 12204700"/>
                <a:gd name="connsiteY2" fmla="*/ 65984 h 827984"/>
                <a:gd name="connsiteX0" fmla="*/ 0 w 12204700"/>
                <a:gd name="connsiteY0" fmla="*/ 83451 h 858151"/>
                <a:gd name="connsiteX1" fmla="*/ 6146800 w 12204700"/>
                <a:gd name="connsiteY1" fmla="*/ 858151 h 858151"/>
                <a:gd name="connsiteX2" fmla="*/ 12204700 w 12204700"/>
                <a:gd name="connsiteY2" fmla="*/ 45351 h 858151"/>
                <a:gd name="connsiteX0" fmla="*/ 0 w 12204700"/>
                <a:gd name="connsiteY0" fmla="*/ 38100 h 812800"/>
                <a:gd name="connsiteX1" fmla="*/ 6146800 w 12204700"/>
                <a:gd name="connsiteY1" fmla="*/ 812800 h 812800"/>
                <a:gd name="connsiteX2" fmla="*/ 12204700 w 12204700"/>
                <a:gd name="connsiteY2" fmla="*/ 0 h 812800"/>
                <a:gd name="connsiteX0" fmla="*/ 0 w 12204700"/>
                <a:gd name="connsiteY0" fmla="*/ 38100 h 825500"/>
                <a:gd name="connsiteX1" fmla="*/ 6172200 w 12204700"/>
                <a:gd name="connsiteY1" fmla="*/ 825500 h 825500"/>
                <a:gd name="connsiteX2" fmla="*/ 12204700 w 12204700"/>
                <a:gd name="connsiteY2" fmla="*/ 0 h 825500"/>
                <a:gd name="connsiteX0" fmla="*/ 0 w 12204700"/>
                <a:gd name="connsiteY0" fmla="*/ 38100 h 825500"/>
                <a:gd name="connsiteX1" fmla="*/ 6104466 w 12204700"/>
                <a:gd name="connsiteY1" fmla="*/ 825500 h 825500"/>
                <a:gd name="connsiteX2" fmla="*/ 12204700 w 12204700"/>
                <a:gd name="connsiteY2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04700" h="825500">
                  <a:moveTo>
                    <a:pt x="0" y="38100"/>
                  </a:moveTo>
                  <a:cubicBezTo>
                    <a:pt x="2171700" y="148167"/>
                    <a:pt x="5126566" y="-402167"/>
                    <a:pt x="6104466" y="825500"/>
                  </a:cubicBezTo>
                  <a:cubicBezTo>
                    <a:pt x="6934199" y="-419100"/>
                    <a:pt x="10193867" y="254000"/>
                    <a:pt x="12204700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</p:grpSp>
      <p:pic>
        <p:nvPicPr>
          <p:cNvPr id="40" name="Picture 2" descr="See the source image">
            <a:extLst>
              <a:ext uri="{FF2B5EF4-FFF2-40B4-BE49-F238E27FC236}">
                <a16:creationId xmlns:a16="http://schemas.microsoft.com/office/drawing/2014/main" id="{7089B04F-082F-452D-946E-BC11A2EB0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842" y="373906"/>
            <a:ext cx="2196988" cy="51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37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C37D10C8-966B-4F51-B2C6-5B63C922C47D}"/>
              </a:ext>
            </a:extLst>
          </p:cNvPr>
          <p:cNvSpPr/>
          <p:nvPr/>
        </p:nvSpPr>
        <p:spPr>
          <a:xfrm>
            <a:off x="759192" y="1772976"/>
            <a:ext cx="2765016" cy="3627000"/>
          </a:xfrm>
          <a:prstGeom prst="roundRect">
            <a:avLst>
              <a:gd name="adj" fmla="val 2110"/>
            </a:avLst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>
              <a:cs typeface="+mn-ea"/>
              <a:sym typeface="+mn-lt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A6B0197C-6FB0-4815-88E8-C7CEEC8BD007}"/>
              </a:ext>
            </a:extLst>
          </p:cNvPr>
          <p:cNvSpPr/>
          <p:nvPr/>
        </p:nvSpPr>
        <p:spPr>
          <a:xfrm>
            <a:off x="770384" y="1782361"/>
            <a:ext cx="2749500" cy="624207"/>
          </a:xfrm>
          <a:prstGeom prst="roundRect">
            <a:avLst>
              <a:gd name="adj" fmla="val 5869"/>
            </a:avLst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>
              <a:cs typeface="+mn-ea"/>
              <a:sym typeface="+mn-lt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1DEC9526-D2D2-4122-93FA-9E8F7EEBFC56}"/>
              </a:ext>
            </a:extLst>
          </p:cNvPr>
          <p:cNvSpPr/>
          <p:nvPr/>
        </p:nvSpPr>
        <p:spPr>
          <a:xfrm>
            <a:off x="6365978" y="1772976"/>
            <a:ext cx="2765016" cy="3627000"/>
          </a:xfrm>
          <a:prstGeom prst="roundRect">
            <a:avLst>
              <a:gd name="adj" fmla="val 2036"/>
            </a:avLst>
          </a:prstGeom>
          <a:solidFill>
            <a:schemeClr val="bg1"/>
          </a:solidFill>
          <a:ln w="6350">
            <a:solidFill>
              <a:schemeClr val="accent2"/>
            </a:solidFill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FA3AC8B-DC8E-4C4A-8EFE-D8007D793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solidFill>
                  <a:srgbClr val="4472C4"/>
                </a:solidFill>
                <a:latin typeface="+mn-lt"/>
                <a:ea typeface="+mn-ea"/>
                <a:cs typeface="+mn-ea"/>
                <a:sym typeface="+mn-lt"/>
              </a:rPr>
              <a:t>1.3 </a:t>
            </a:r>
            <a:r>
              <a:rPr lang="zh-CN" altLang="en-US" sz="4000" dirty="0">
                <a:solidFill>
                  <a:srgbClr val="4472C4"/>
                </a:solidFill>
                <a:latin typeface="+mn-lt"/>
                <a:ea typeface="+mn-ea"/>
                <a:cs typeface="+mn-ea"/>
                <a:sym typeface="+mn-lt"/>
              </a:rPr>
              <a:t>系统需求和预期成果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4C83408-0A87-4660-A9D0-AB9F1DBC5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  <a:pPr/>
              <a:t>6</a:t>
            </a:fld>
            <a:endParaRPr lang="zh-CN" altLang="en-US" dirty="0">
              <a:sym typeface="+mn-lt"/>
            </a:endParaRPr>
          </a:p>
        </p:txBody>
      </p:sp>
      <p:sp>
        <p:nvSpPr>
          <p:cNvPr id="17" name="íŝļiḓè">
            <a:extLst>
              <a:ext uri="{FF2B5EF4-FFF2-40B4-BE49-F238E27FC236}">
                <a16:creationId xmlns:a16="http://schemas.microsoft.com/office/drawing/2014/main" id="{358A7C57-0954-433B-B9A0-B4AAF90D9F2D}"/>
              </a:ext>
            </a:extLst>
          </p:cNvPr>
          <p:cNvSpPr/>
          <p:nvPr/>
        </p:nvSpPr>
        <p:spPr bwMode="auto">
          <a:xfrm>
            <a:off x="942450" y="2536654"/>
            <a:ext cx="2398500" cy="273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37148" rIns="0" bIns="37148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371457" indent="-371457" algn="just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zh-CN" sz="1625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煤仓数据管理</a:t>
            </a:r>
            <a:endParaRPr lang="en-US" altLang="zh-CN" sz="1625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  <a:p>
            <a:pPr marL="371457" indent="-371457" algn="just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625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混煤数据管理</a:t>
            </a:r>
            <a:endParaRPr lang="en-US" altLang="zh-CN" sz="1625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 marL="371457" indent="-371457" algn="just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625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混煤标准检查</a:t>
            </a:r>
            <a:endParaRPr lang="en-US" altLang="zh-CN" sz="1625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 marL="371457" indent="-371457" algn="just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625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供电成本分析</a:t>
            </a:r>
            <a:endParaRPr lang="en-US" altLang="zh-CN" sz="1625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 marL="371457" indent="-371457" algn="just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625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用户管理</a:t>
            </a:r>
            <a:endParaRPr lang="en-US" altLang="zh-CN" sz="1625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0" name="íŝļiḓè">
            <a:extLst>
              <a:ext uri="{FF2B5EF4-FFF2-40B4-BE49-F238E27FC236}">
                <a16:creationId xmlns:a16="http://schemas.microsoft.com/office/drawing/2014/main" id="{BD2F44C2-318C-48B9-A64D-48487CB13CA4}"/>
              </a:ext>
            </a:extLst>
          </p:cNvPr>
          <p:cNvSpPr/>
          <p:nvPr/>
        </p:nvSpPr>
        <p:spPr bwMode="auto">
          <a:xfrm>
            <a:off x="6549236" y="2450126"/>
            <a:ext cx="2398500" cy="273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37148" rIns="0" bIns="37148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371457" indent="-371457" algn="just">
              <a:lnSpc>
                <a:spcPct val="22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63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配煤管理数据库</a:t>
            </a:r>
            <a:endParaRPr lang="en-US" altLang="zh-CN" sz="163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 marL="371457" indent="-371457" algn="just">
              <a:lnSpc>
                <a:spcPct val="22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63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可视化操作界面</a:t>
            </a:r>
            <a:endParaRPr lang="en-US" altLang="zh-CN" sz="163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 marL="371457" indent="-371457" algn="just">
              <a:lnSpc>
                <a:spcPct val="22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63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实现各流程功能的计算模块</a:t>
            </a:r>
            <a:endParaRPr lang="en-US" altLang="zh-CN" sz="163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7D1CE57-BEF4-4BF6-ACF1-4FBFADED507A}"/>
              </a:ext>
            </a:extLst>
          </p:cNvPr>
          <p:cNvGrpSpPr/>
          <p:nvPr/>
        </p:nvGrpSpPr>
        <p:grpSpPr>
          <a:xfrm>
            <a:off x="3793949" y="2430030"/>
            <a:ext cx="2318102" cy="3279417"/>
            <a:chOff x="4487552" y="1686948"/>
            <a:chExt cx="3215348" cy="4548751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FE66A1A6-F66E-43C9-90BE-14A28F6F4E91}"/>
                </a:ext>
              </a:extLst>
            </p:cNvPr>
            <p:cNvSpPr/>
            <p:nvPr/>
          </p:nvSpPr>
          <p:spPr>
            <a:xfrm>
              <a:off x="5874259" y="1686948"/>
              <a:ext cx="474596" cy="4548751"/>
            </a:xfrm>
            <a:prstGeom prst="roundRect">
              <a:avLst>
                <a:gd name="adj" fmla="val 13803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1463">
                <a:cs typeface="+mn-ea"/>
                <a:sym typeface="+mn-lt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0CC93E8-C8D3-47C4-B110-FEE38CB60761}"/>
                </a:ext>
              </a:extLst>
            </p:cNvPr>
            <p:cNvGrpSpPr/>
            <p:nvPr/>
          </p:nvGrpSpPr>
          <p:grpSpPr>
            <a:xfrm>
              <a:off x="4896548" y="3568835"/>
              <a:ext cx="2806352" cy="1085850"/>
              <a:chOff x="4898564" y="2195007"/>
              <a:chExt cx="2806352" cy="1085850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6AC36C9C-A25C-4B0F-9143-A5427711FCC2}"/>
                  </a:ext>
                </a:extLst>
              </p:cNvPr>
              <p:cNvSpPr/>
              <p:nvPr/>
            </p:nvSpPr>
            <p:spPr>
              <a:xfrm>
                <a:off x="4898564" y="2195007"/>
                <a:ext cx="2806352" cy="1085850"/>
              </a:xfrm>
              <a:custGeom>
                <a:avLst/>
                <a:gdLst>
                  <a:gd name="connsiteX0" fmla="*/ 32391 w 2772062"/>
                  <a:gd name="connsiteY0" fmla="*/ 0 h 1085850"/>
                  <a:gd name="connsiteX1" fmla="*/ 1074420 w 2772062"/>
                  <a:gd name="connsiteY1" fmla="*/ 0 h 1085850"/>
                  <a:gd name="connsiteX2" fmla="*/ 1167759 w 2772062"/>
                  <a:gd name="connsiteY2" fmla="*/ 0 h 1085850"/>
                  <a:gd name="connsiteX3" fmla="*/ 2320576 w 2772062"/>
                  <a:gd name="connsiteY3" fmla="*/ 0 h 1085850"/>
                  <a:gd name="connsiteX4" fmla="*/ 2772062 w 2772062"/>
                  <a:gd name="connsiteY4" fmla="*/ 542925 h 1085850"/>
                  <a:gd name="connsiteX5" fmla="*/ 2320576 w 2772062"/>
                  <a:gd name="connsiteY5" fmla="*/ 1085850 h 1085850"/>
                  <a:gd name="connsiteX6" fmla="*/ 1167759 w 2772062"/>
                  <a:gd name="connsiteY6" fmla="*/ 1085850 h 1085850"/>
                  <a:gd name="connsiteX7" fmla="*/ 1074420 w 2772062"/>
                  <a:gd name="connsiteY7" fmla="*/ 1085850 h 1085850"/>
                  <a:gd name="connsiteX8" fmla="*/ 32391 w 2772062"/>
                  <a:gd name="connsiteY8" fmla="*/ 1085850 h 1085850"/>
                  <a:gd name="connsiteX9" fmla="*/ 0 w 2772062"/>
                  <a:gd name="connsiteY9" fmla="*/ 1053459 h 1085850"/>
                  <a:gd name="connsiteX10" fmla="*/ 0 w 2772062"/>
                  <a:gd name="connsiteY10" fmla="*/ 32391 h 1085850"/>
                  <a:gd name="connsiteX11" fmla="*/ 32391 w 2772062"/>
                  <a:gd name="connsiteY11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772062" h="1085850">
                    <a:moveTo>
                      <a:pt x="32391" y="0"/>
                    </a:moveTo>
                    <a:lnTo>
                      <a:pt x="1074420" y="0"/>
                    </a:lnTo>
                    <a:lnTo>
                      <a:pt x="1167759" y="0"/>
                    </a:lnTo>
                    <a:lnTo>
                      <a:pt x="2320576" y="0"/>
                    </a:lnTo>
                    <a:lnTo>
                      <a:pt x="2772062" y="542925"/>
                    </a:lnTo>
                    <a:lnTo>
                      <a:pt x="2320576" y="1085850"/>
                    </a:lnTo>
                    <a:lnTo>
                      <a:pt x="1167759" y="1085850"/>
                    </a:lnTo>
                    <a:lnTo>
                      <a:pt x="1074420" y="1085850"/>
                    </a:lnTo>
                    <a:lnTo>
                      <a:pt x="32391" y="1085850"/>
                    </a:lnTo>
                    <a:cubicBezTo>
                      <a:pt x="14502" y="1085850"/>
                      <a:pt x="0" y="1071348"/>
                      <a:pt x="0" y="1053459"/>
                    </a:cubicBezTo>
                    <a:lnTo>
                      <a:pt x="0" y="32391"/>
                    </a:lnTo>
                    <a:cubicBezTo>
                      <a:pt x="0" y="14502"/>
                      <a:pt x="14502" y="0"/>
                      <a:pt x="323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sz="1463">
                  <a:cs typeface="+mn-ea"/>
                  <a:sym typeface="+mn-lt"/>
                </a:endParaRPr>
              </a:p>
            </p:txBody>
          </p:sp>
          <p:sp>
            <p:nvSpPr>
              <p:cNvPr id="21" name="capital-letter_235479">
                <a:extLst>
                  <a:ext uri="{FF2B5EF4-FFF2-40B4-BE49-F238E27FC236}">
                    <a16:creationId xmlns:a16="http://schemas.microsoft.com/office/drawing/2014/main" id="{3E0E6854-2780-4072-82BC-696550031CA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578287" y="2539932"/>
                <a:ext cx="393465" cy="396000"/>
              </a:xfrm>
              <a:custGeom>
                <a:avLst/>
                <a:gdLst>
                  <a:gd name="connsiteX0" fmla="*/ 423 w 602840"/>
                  <a:gd name="connsiteY0" fmla="*/ 520420 h 606722"/>
                  <a:gd name="connsiteX1" fmla="*/ 602840 w 602840"/>
                  <a:gd name="connsiteY1" fmla="*/ 520420 h 606722"/>
                  <a:gd name="connsiteX2" fmla="*/ 602840 w 602840"/>
                  <a:gd name="connsiteY2" fmla="*/ 606722 h 606722"/>
                  <a:gd name="connsiteX3" fmla="*/ 423 w 602840"/>
                  <a:gd name="connsiteY3" fmla="*/ 606722 h 606722"/>
                  <a:gd name="connsiteX4" fmla="*/ 423 w 602840"/>
                  <a:gd name="connsiteY4" fmla="*/ 347817 h 606722"/>
                  <a:gd name="connsiteX5" fmla="*/ 602840 w 602840"/>
                  <a:gd name="connsiteY5" fmla="*/ 347817 h 606722"/>
                  <a:gd name="connsiteX6" fmla="*/ 602840 w 602840"/>
                  <a:gd name="connsiteY6" fmla="*/ 434119 h 606722"/>
                  <a:gd name="connsiteX7" fmla="*/ 423 w 602840"/>
                  <a:gd name="connsiteY7" fmla="*/ 434119 h 606722"/>
                  <a:gd name="connsiteX8" fmla="*/ 301667 w 602840"/>
                  <a:gd name="connsiteY8" fmla="*/ 172603 h 606722"/>
                  <a:gd name="connsiteX9" fmla="*/ 602840 w 602840"/>
                  <a:gd name="connsiteY9" fmla="*/ 172603 h 606722"/>
                  <a:gd name="connsiteX10" fmla="*/ 602840 w 602840"/>
                  <a:gd name="connsiteY10" fmla="*/ 258905 h 606722"/>
                  <a:gd name="connsiteX11" fmla="*/ 301667 w 602840"/>
                  <a:gd name="connsiteY11" fmla="*/ 258905 h 606722"/>
                  <a:gd name="connsiteX12" fmla="*/ 114918 w 602840"/>
                  <a:gd name="connsiteY12" fmla="*/ 70599 h 606722"/>
                  <a:gd name="connsiteX13" fmla="*/ 88125 w 602840"/>
                  <a:gd name="connsiteY13" fmla="*/ 164804 h 606722"/>
                  <a:gd name="connsiteX14" fmla="*/ 142869 w 602840"/>
                  <a:gd name="connsiteY14" fmla="*/ 164804 h 606722"/>
                  <a:gd name="connsiteX15" fmla="*/ 115987 w 602840"/>
                  <a:gd name="connsiteY15" fmla="*/ 70599 h 606722"/>
                  <a:gd name="connsiteX16" fmla="*/ 83318 w 602840"/>
                  <a:gd name="connsiteY16" fmla="*/ 2611 h 606722"/>
                  <a:gd name="connsiteX17" fmla="*/ 147676 w 602840"/>
                  <a:gd name="connsiteY17" fmla="*/ 2611 h 606722"/>
                  <a:gd name="connsiteX18" fmla="*/ 231172 w 602840"/>
                  <a:gd name="connsiteY18" fmla="*/ 261586 h 606722"/>
                  <a:gd name="connsiteX19" fmla="*/ 170909 w 602840"/>
                  <a:gd name="connsiteY19" fmla="*/ 261586 h 606722"/>
                  <a:gd name="connsiteX20" fmla="*/ 156221 w 602840"/>
                  <a:gd name="connsiteY20" fmla="*/ 209240 h 606722"/>
                  <a:gd name="connsiteX21" fmla="*/ 74773 w 602840"/>
                  <a:gd name="connsiteY21" fmla="*/ 209240 h 606722"/>
                  <a:gd name="connsiteX22" fmla="*/ 60263 w 602840"/>
                  <a:gd name="connsiteY22" fmla="*/ 261586 h 606722"/>
                  <a:gd name="connsiteX23" fmla="*/ 0 w 602840"/>
                  <a:gd name="connsiteY23" fmla="*/ 261586 h 606722"/>
                  <a:gd name="connsiteX24" fmla="*/ 301667 w 602840"/>
                  <a:gd name="connsiteY24" fmla="*/ 0 h 606722"/>
                  <a:gd name="connsiteX25" fmla="*/ 602840 w 602840"/>
                  <a:gd name="connsiteY25" fmla="*/ 0 h 606722"/>
                  <a:gd name="connsiteX26" fmla="*/ 602840 w 602840"/>
                  <a:gd name="connsiteY26" fmla="*/ 86302 h 606722"/>
                  <a:gd name="connsiteX27" fmla="*/ 301667 w 602840"/>
                  <a:gd name="connsiteY27" fmla="*/ 86302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02840" h="606722">
                    <a:moveTo>
                      <a:pt x="423" y="520420"/>
                    </a:moveTo>
                    <a:lnTo>
                      <a:pt x="602840" y="520420"/>
                    </a:lnTo>
                    <a:lnTo>
                      <a:pt x="602840" y="606722"/>
                    </a:lnTo>
                    <a:lnTo>
                      <a:pt x="423" y="606722"/>
                    </a:lnTo>
                    <a:close/>
                    <a:moveTo>
                      <a:pt x="423" y="347817"/>
                    </a:moveTo>
                    <a:lnTo>
                      <a:pt x="602840" y="347817"/>
                    </a:lnTo>
                    <a:lnTo>
                      <a:pt x="602840" y="434119"/>
                    </a:lnTo>
                    <a:lnTo>
                      <a:pt x="423" y="434119"/>
                    </a:lnTo>
                    <a:close/>
                    <a:moveTo>
                      <a:pt x="301667" y="172603"/>
                    </a:moveTo>
                    <a:lnTo>
                      <a:pt x="602840" y="172603"/>
                    </a:lnTo>
                    <a:lnTo>
                      <a:pt x="602840" y="258905"/>
                    </a:lnTo>
                    <a:lnTo>
                      <a:pt x="301667" y="258905"/>
                    </a:lnTo>
                    <a:close/>
                    <a:moveTo>
                      <a:pt x="114918" y="70599"/>
                    </a:moveTo>
                    <a:lnTo>
                      <a:pt x="88125" y="164804"/>
                    </a:lnTo>
                    <a:lnTo>
                      <a:pt x="142869" y="164804"/>
                    </a:lnTo>
                    <a:lnTo>
                      <a:pt x="115987" y="70599"/>
                    </a:lnTo>
                    <a:close/>
                    <a:moveTo>
                      <a:pt x="83318" y="2611"/>
                    </a:moveTo>
                    <a:lnTo>
                      <a:pt x="147676" y="2611"/>
                    </a:lnTo>
                    <a:lnTo>
                      <a:pt x="231172" y="261586"/>
                    </a:lnTo>
                    <a:lnTo>
                      <a:pt x="170909" y="261586"/>
                    </a:lnTo>
                    <a:lnTo>
                      <a:pt x="156221" y="209240"/>
                    </a:lnTo>
                    <a:lnTo>
                      <a:pt x="74773" y="209240"/>
                    </a:lnTo>
                    <a:lnTo>
                      <a:pt x="60263" y="261586"/>
                    </a:lnTo>
                    <a:lnTo>
                      <a:pt x="0" y="261586"/>
                    </a:lnTo>
                    <a:close/>
                    <a:moveTo>
                      <a:pt x="301667" y="0"/>
                    </a:moveTo>
                    <a:lnTo>
                      <a:pt x="602840" y="0"/>
                    </a:lnTo>
                    <a:lnTo>
                      <a:pt x="602840" y="86302"/>
                    </a:lnTo>
                    <a:lnTo>
                      <a:pt x="301667" y="8630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</a:pPr>
                <a:endParaRPr lang="zh-CN" altLang="en-US" sz="1463">
                  <a:cs typeface="+mn-ea"/>
                  <a:sym typeface="+mn-lt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FCF3557-283E-45CE-9E28-B851A661FF92}"/>
                </a:ext>
              </a:extLst>
            </p:cNvPr>
            <p:cNvGrpSpPr/>
            <p:nvPr/>
          </p:nvGrpSpPr>
          <p:grpSpPr>
            <a:xfrm>
              <a:off x="4487552" y="2108271"/>
              <a:ext cx="2806352" cy="1085850"/>
              <a:chOff x="4487084" y="3657735"/>
              <a:chExt cx="2806352" cy="1085850"/>
            </a:xfrm>
          </p:grpSpPr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28D20D02-1827-4D32-B904-E15287785085}"/>
                  </a:ext>
                </a:extLst>
              </p:cNvPr>
              <p:cNvSpPr/>
              <p:nvPr/>
            </p:nvSpPr>
            <p:spPr>
              <a:xfrm flipH="1">
                <a:off x="4487084" y="3657735"/>
                <a:ext cx="2806352" cy="1085850"/>
              </a:xfrm>
              <a:custGeom>
                <a:avLst/>
                <a:gdLst>
                  <a:gd name="connsiteX0" fmla="*/ 32391 w 2772062"/>
                  <a:gd name="connsiteY0" fmla="*/ 0 h 1085850"/>
                  <a:gd name="connsiteX1" fmla="*/ 1074420 w 2772062"/>
                  <a:gd name="connsiteY1" fmla="*/ 0 h 1085850"/>
                  <a:gd name="connsiteX2" fmla="*/ 1167759 w 2772062"/>
                  <a:gd name="connsiteY2" fmla="*/ 0 h 1085850"/>
                  <a:gd name="connsiteX3" fmla="*/ 2320576 w 2772062"/>
                  <a:gd name="connsiteY3" fmla="*/ 0 h 1085850"/>
                  <a:gd name="connsiteX4" fmla="*/ 2772062 w 2772062"/>
                  <a:gd name="connsiteY4" fmla="*/ 542925 h 1085850"/>
                  <a:gd name="connsiteX5" fmla="*/ 2320576 w 2772062"/>
                  <a:gd name="connsiteY5" fmla="*/ 1085850 h 1085850"/>
                  <a:gd name="connsiteX6" fmla="*/ 1167759 w 2772062"/>
                  <a:gd name="connsiteY6" fmla="*/ 1085850 h 1085850"/>
                  <a:gd name="connsiteX7" fmla="*/ 1074420 w 2772062"/>
                  <a:gd name="connsiteY7" fmla="*/ 1085850 h 1085850"/>
                  <a:gd name="connsiteX8" fmla="*/ 32391 w 2772062"/>
                  <a:gd name="connsiteY8" fmla="*/ 1085850 h 1085850"/>
                  <a:gd name="connsiteX9" fmla="*/ 0 w 2772062"/>
                  <a:gd name="connsiteY9" fmla="*/ 1053459 h 1085850"/>
                  <a:gd name="connsiteX10" fmla="*/ 0 w 2772062"/>
                  <a:gd name="connsiteY10" fmla="*/ 32391 h 1085850"/>
                  <a:gd name="connsiteX11" fmla="*/ 32391 w 2772062"/>
                  <a:gd name="connsiteY11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772062" h="1085850">
                    <a:moveTo>
                      <a:pt x="32391" y="0"/>
                    </a:moveTo>
                    <a:lnTo>
                      <a:pt x="1074420" y="0"/>
                    </a:lnTo>
                    <a:lnTo>
                      <a:pt x="1167759" y="0"/>
                    </a:lnTo>
                    <a:lnTo>
                      <a:pt x="2320576" y="0"/>
                    </a:lnTo>
                    <a:lnTo>
                      <a:pt x="2772062" y="542925"/>
                    </a:lnTo>
                    <a:lnTo>
                      <a:pt x="2320576" y="1085850"/>
                    </a:lnTo>
                    <a:lnTo>
                      <a:pt x="1167759" y="1085850"/>
                    </a:lnTo>
                    <a:lnTo>
                      <a:pt x="1074420" y="1085850"/>
                    </a:lnTo>
                    <a:lnTo>
                      <a:pt x="32391" y="1085850"/>
                    </a:lnTo>
                    <a:cubicBezTo>
                      <a:pt x="14502" y="1085850"/>
                      <a:pt x="0" y="1071348"/>
                      <a:pt x="0" y="1053459"/>
                    </a:cubicBezTo>
                    <a:lnTo>
                      <a:pt x="0" y="32391"/>
                    </a:lnTo>
                    <a:cubicBezTo>
                      <a:pt x="0" y="14502"/>
                      <a:pt x="14502" y="0"/>
                      <a:pt x="323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sz="1463">
                  <a:cs typeface="+mn-ea"/>
                  <a:sym typeface="+mn-lt"/>
                </a:endParaRPr>
              </a:p>
            </p:txBody>
          </p:sp>
          <p:sp>
            <p:nvSpPr>
              <p:cNvPr id="29" name="left-indent_114297">
                <a:extLst>
                  <a:ext uri="{FF2B5EF4-FFF2-40B4-BE49-F238E27FC236}">
                    <a16:creationId xmlns:a16="http://schemas.microsoft.com/office/drawing/2014/main" id="{0EB5E354-8AAA-45E7-B18A-3A9A734B986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48291" y="4002660"/>
                <a:ext cx="394792" cy="396000"/>
              </a:xfrm>
              <a:custGeom>
                <a:avLst/>
                <a:gdLst>
                  <a:gd name="connsiteX0" fmla="*/ 0 w 599594"/>
                  <a:gd name="connsiteY0" fmla="*/ 515480 h 601429"/>
                  <a:gd name="connsiteX1" fmla="*/ 599594 w 599594"/>
                  <a:gd name="connsiteY1" fmla="*/ 515480 h 601429"/>
                  <a:gd name="connsiteX2" fmla="*/ 599594 w 599594"/>
                  <a:gd name="connsiteY2" fmla="*/ 601429 h 601429"/>
                  <a:gd name="connsiteX3" fmla="*/ 0 w 599594"/>
                  <a:gd name="connsiteY3" fmla="*/ 601429 h 601429"/>
                  <a:gd name="connsiteX4" fmla="*/ 2540 w 599594"/>
                  <a:gd name="connsiteY4" fmla="*/ 346194 h 601429"/>
                  <a:gd name="connsiteX5" fmla="*/ 344218 w 599594"/>
                  <a:gd name="connsiteY5" fmla="*/ 346194 h 601429"/>
                  <a:gd name="connsiteX6" fmla="*/ 344218 w 599594"/>
                  <a:gd name="connsiteY6" fmla="*/ 432143 h 601429"/>
                  <a:gd name="connsiteX7" fmla="*/ 2540 w 599594"/>
                  <a:gd name="connsiteY7" fmla="*/ 432143 h 601429"/>
                  <a:gd name="connsiteX8" fmla="*/ 513549 w 599594"/>
                  <a:gd name="connsiteY8" fmla="*/ 216142 h 601429"/>
                  <a:gd name="connsiteX9" fmla="*/ 513549 w 599594"/>
                  <a:gd name="connsiteY9" fmla="*/ 257732 h 601429"/>
                  <a:gd name="connsiteX10" fmla="*/ 599594 w 599594"/>
                  <a:gd name="connsiteY10" fmla="*/ 257732 h 601429"/>
                  <a:gd name="connsiteX11" fmla="*/ 599594 w 599594"/>
                  <a:gd name="connsiteY11" fmla="*/ 343645 h 601429"/>
                  <a:gd name="connsiteX12" fmla="*/ 513549 w 599594"/>
                  <a:gd name="connsiteY12" fmla="*/ 343645 h 601429"/>
                  <a:gd name="connsiteX13" fmla="*/ 513549 w 599594"/>
                  <a:gd name="connsiteY13" fmla="*/ 387969 h 601429"/>
                  <a:gd name="connsiteX14" fmla="*/ 385851 w 599594"/>
                  <a:gd name="connsiteY14" fmla="*/ 302055 h 601429"/>
                  <a:gd name="connsiteX15" fmla="*/ 2540 w 599594"/>
                  <a:gd name="connsiteY15" fmla="*/ 171827 h 601429"/>
                  <a:gd name="connsiteX16" fmla="*/ 344218 w 599594"/>
                  <a:gd name="connsiteY16" fmla="*/ 171827 h 601429"/>
                  <a:gd name="connsiteX17" fmla="*/ 344218 w 599594"/>
                  <a:gd name="connsiteY17" fmla="*/ 257776 h 601429"/>
                  <a:gd name="connsiteX18" fmla="*/ 2540 w 599594"/>
                  <a:gd name="connsiteY18" fmla="*/ 257776 h 601429"/>
                  <a:gd name="connsiteX19" fmla="*/ 0 w 599594"/>
                  <a:gd name="connsiteY19" fmla="*/ 0 h 601429"/>
                  <a:gd name="connsiteX20" fmla="*/ 599594 w 599594"/>
                  <a:gd name="connsiteY20" fmla="*/ 0 h 601429"/>
                  <a:gd name="connsiteX21" fmla="*/ 599594 w 599594"/>
                  <a:gd name="connsiteY21" fmla="*/ 85949 h 601429"/>
                  <a:gd name="connsiteX22" fmla="*/ 0 w 599594"/>
                  <a:gd name="connsiteY22" fmla="*/ 85949 h 601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99594" h="601429">
                    <a:moveTo>
                      <a:pt x="0" y="515480"/>
                    </a:moveTo>
                    <a:lnTo>
                      <a:pt x="599594" y="515480"/>
                    </a:lnTo>
                    <a:lnTo>
                      <a:pt x="599594" y="601429"/>
                    </a:lnTo>
                    <a:lnTo>
                      <a:pt x="0" y="601429"/>
                    </a:lnTo>
                    <a:close/>
                    <a:moveTo>
                      <a:pt x="2540" y="346194"/>
                    </a:moveTo>
                    <a:lnTo>
                      <a:pt x="344218" y="346194"/>
                    </a:lnTo>
                    <a:lnTo>
                      <a:pt x="344218" y="432143"/>
                    </a:lnTo>
                    <a:lnTo>
                      <a:pt x="2540" y="432143"/>
                    </a:lnTo>
                    <a:close/>
                    <a:moveTo>
                      <a:pt x="513549" y="216142"/>
                    </a:moveTo>
                    <a:lnTo>
                      <a:pt x="513549" y="257732"/>
                    </a:lnTo>
                    <a:lnTo>
                      <a:pt x="599594" y="257732"/>
                    </a:lnTo>
                    <a:lnTo>
                      <a:pt x="599594" y="343645"/>
                    </a:lnTo>
                    <a:lnTo>
                      <a:pt x="513549" y="343645"/>
                    </a:lnTo>
                    <a:lnTo>
                      <a:pt x="513549" y="387969"/>
                    </a:lnTo>
                    <a:lnTo>
                      <a:pt x="385851" y="302055"/>
                    </a:lnTo>
                    <a:close/>
                    <a:moveTo>
                      <a:pt x="2540" y="171827"/>
                    </a:moveTo>
                    <a:lnTo>
                      <a:pt x="344218" y="171827"/>
                    </a:lnTo>
                    <a:lnTo>
                      <a:pt x="344218" y="257776"/>
                    </a:lnTo>
                    <a:lnTo>
                      <a:pt x="2540" y="257776"/>
                    </a:lnTo>
                    <a:close/>
                    <a:moveTo>
                      <a:pt x="0" y="0"/>
                    </a:moveTo>
                    <a:lnTo>
                      <a:pt x="599594" y="0"/>
                    </a:lnTo>
                    <a:lnTo>
                      <a:pt x="599594" y="85949"/>
                    </a:lnTo>
                    <a:lnTo>
                      <a:pt x="0" y="859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</a:pPr>
                <a:endParaRPr lang="zh-CN" altLang="en-US" sz="1463">
                  <a:cs typeface="+mn-ea"/>
                  <a:sym typeface="+mn-lt"/>
                </a:endParaRPr>
              </a:p>
            </p:txBody>
          </p:sp>
        </p:grpSp>
      </p:grpSp>
      <p:sp>
        <p:nvSpPr>
          <p:cNvPr id="16" name="íś1ïḍé">
            <a:extLst>
              <a:ext uri="{FF2B5EF4-FFF2-40B4-BE49-F238E27FC236}">
                <a16:creationId xmlns:a16="http://schemas.microsoft.com/office/drawing/2014/main" id="{49CA5E93-C2EB-4DD1-B138-D7CD77D206BA}"/>
              </a:ext>
            </a:extLst>
          </p:cNvPr>
          <p:cNvSpPr txBox="1"/>
          <p:nvPr/>
        </p:nvSpPr>
        <p:spPr bwMode="auto">
          <a:xfrm>
            <a:off x="979075" y="1812831"/>
            <a:ext cx="2325255" cy="52164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4295" tIns="37148" rIns="74295" bIns="37148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defTabSz="742398">
              <a:lnSpc>
                <a:spcPct val="130000"/>
              </a:lnSpc>
              <a:spcBef>
                <a:spcPct val="0"/>
              </a:spcBef>
              <a:defRPr/>
            </a:pPr>
            <a:r>
              <a:rPr lang="zh-CN" altLang="en-US" sz="1950" b="1" dirty="0">
                <a:solidFill>
                  <a:schemeClr val="accent1"/>
                </a:solidFill>
                <a:cs typeface="+mn-ea"/>
                <a:sym typeface="+mn-lt"/>
              </a:rPr>
              <a:t>系统需求</a:t>
            </a:r>
            <a:endParaRPr lang="en-US" altLang="zh-CN" sz="195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522C18F0-1132-416E-B323-E4D6A1EBAD39}"/>
              </a:ext>
            </a:extLst>
          </p:cNvPr>
          <p:cNvSpPr/>
          <p:nvPr/>
        </p:nvSpPr>
        <p:spPr>
          <a:xfrm>
            <a:off x="6398286" y="1782364"/>
            <a:ext cx="2749500" cy="624207"/>
          </a:xfrm>
          <a:prstGeom prst="roundRect">
            <a:avLst>
              <a:gd name="adj" fmla="val 5869"/>
            </a:avLst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>
              <a:cs typeface="+mn-ea"/>
              <a:sym typeface="+mn-lt"/>
            </a:endParaRPr>
          </a:p>
        </p:txBody>
      </p:sp>
      <p:sp>
        <p:nvSpPr>
          <p:cNvPr id="19" name="íś1ïḍé">
            <a:extLst>
              <a:ext uri="{FF2B5EF4-FFF2-40B4-BE49-F238E27FC236}">
                <a16:creationId xmlns:a16="http://schemas.microsoft.com/office/drawing/2014/main" id="{E9DFE068-2DDC-4CC0-9D70-D120CB1A3A12}"/>
              </a:ext>
            </a:extLst>
          </p:cNvPr>
          <p:cNvSpPr txBox="1"/>
          <p:nvPr/>
        </p:nvSpPr>
        <p:spPr bwMode="auto">
          <a:xfrm>
            <a:off x="6637286" y="1812833"/>
            <a:ext cx="2255861" cy="52164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4295" tIns="37148" rIns="74295" bIns="37148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defTabSz="742398">
              <a:lnSpc>
                <a:spcPct val="130000"/>
              </a:lnSpc>
              <a:spcBef>
                <a:spcPct val="0"/>
              </a:spcBef>
              <a:defRPr/>
            </a:pPr>
            <a:r>
              <a:rPr lang="zh-CN" altLang="en-US" sz="1950" b="1" dirty="0">
                <a:solidFill>
                  <a:schemeClr val="accent2"/>
                </a:solidFill>
                <a:cs typeface="+mn-ea"/>
                <a:sym typeface="+mn-lt"/>
              </a:rPr>
              <a:t>预期成果</a:t>
            </a:r>
            <a:endParaRPr lang="en-US" altLang="zh-CN" sz="195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1E6D4887-B45F-4F7D-9047-ADC4C416FEB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610" y="1444021"/>
            <a:ext cx="5147352" cy="44748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F8D43079-6342-4198-8DD8-4126BB9115A9}"/>
              </a:ext>
            </a:extLst>
          </p:cNvPr>
          <p:cNvGrpSpPr/>
          <p:nvPr/>
        </p:nvGrpSpPr>
        <p:grpSpPr>
          <a:xfrm>
            <a:off x="-10321" y="6267399"/>
            <a:ext cx="9916321" cy="433389"/>
            <a:chOff x="0" y="5276059"/>
            <a:chExt cx="9916321" cy="433389"/>
          </a:xfrm>
        </p:grpSpPr>
        <p:sp>
          <p:nvSpPr>
            <p:cNvPr id="31" name="矩形 4">
              <a:extLst>
                <a:ext uri="{FF2B5EF4-FFF2-40B4-BE49-F238E27FC236}">
                  <a16:creationId xmlns:a16="http://schemas.microsoft.com/office/drawing/2014/main" id="{6EEC60AC-848B-4D1C-A6FD-B7C281AA04CB}"/>
                </a:ext>
              </a:extLst>
            </p:cNvPr>
            <p:cNvSpPr/>
            <p:nvPr/>
          </p:nvSpPr>
          <p:spPr>
            <a:xfrm>
              <a:off x="0" y="5370992"/>
              <a:ext cx="9906000" cy="338456"/>
            </a:xfrm>
            <a:custGeom>
              <a:avLst/>
              <a:gdLst>
                <a:gd name="connsiteX0" fmla="*/ 0 w 12192000"/>
                <a:gd name="connsiteY0" fmla="*/ 0 h 660400"/>
                <a:gd name="connsiteX1" fmla="*/ 12192000 w 12192000"/>
                <a:gd name="connsiteY1" fmla="*/ 0 h 660400"/>
                <a:gd name="connsiteX2" fmla="*/ 12192000 w 12192000"/>
                <a:gd name="connsiteY2" fmla="*/ 660400 h 660400"/>
                <a:gd name="connsiteX3" fmla="*/ 0 w 12192000"/>
                <a:gd name="connsiteY3" fmla="*/ 660400 h 660400"/>
                <a:gd name="connsiteX4" fmla="*/ 0 w 12192000"/>
                <a:gd name="connsiteY4" fmla="*/ 0 h 660400"/>
                <a:gd name="connsiteX0" fmla="*/ 0 w 12192000"/>
                <a:gd name="connsiteY0" fmla="*/ 25400 h 685800"/>
                <a:gd name="connsiteX1" fmla="*/ 6096000 w 12192000"/>
                <a:gd name="connsiteY1" fmla="*/ 0 h 685800"/>
                <a:gd name="connsiteX2" fmla="*/ 12192000 w 12192000"/>
                <a:gd name="connsiteY2" fmla="*/ 25400 h 685800"/>
                <a:gd name="connsiteX3" fmla="*/ 12192000 w 12192000"/>
                <a:gd name="connsiteY3" fmla="*/ 685800 h 685800"/>
                <a:gd name="connsiteX4" fmla="*/ 0 w 12192000"/>
                <a:gd name="connsiteY4" fmla="*/ 685800 h 685800"/>
                <a:gd name="connsiteX5" fmla="*/ 0 w 12192000"/>
                <a:gd name="connsiteY5" fmla="*/ 25400 h 6858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091767 w 12192000"/>
                <a:gd name="connsiteY1" fmla="*/ 648423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660400">
                  <a:moveTo>
                    <a:pt x="0" y="0"/>
                  </a:moveTo>
                  <a:cubicBezTo>
                    <a:pt x="2061633" y="211667"/>
                    <a:pt x="5058834" y="-210944"/>
                    <a:pt x="6091767" y="648423"/>
                  </a:cubicBezTo>
                  <a:cubicBezTo>
                    <a:pt x="6849534" y="-122044"/>
                    <a:pt x="10189633" y="211667"/>
                    <a:pt x="12192000" y="0"/>
                  </a:cubicBezTo>
                  <a:lnTo>
                    <a:pt x="12192000" y="660400"/>
                  </a:lnTo>
                  <a:lnTo>
                    <a:pt x="0" y="660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81F14FD7-0E33-4395-A5B0-3FDE0A648589}"/>
                </a:ext>
              </a:extLst>
            </p:cNvPr>
            <p:cNvSpPr/>
            <p:nvPr/>
          </p:nvSpPr>
          <p:spPr>
            <a:xfrm>
              <a:off x="2" y="5276059"/>
              <a:ext cx="9916319" cy="423070"/>
            </a:xfrm>
            <a:custGeom>
              <a:avLst/>
              <a:gdLst>
                <a:gd name="connsiteX0" fmla="*/ 0 w 12230100"/>
                <a:gd name="connsiteY0" fmla="*/ 38100 h 38100"/>
                <a:gd name="connsiteX1" fmla="*/ 12204700 w 12230100"/>
                <a:gd name="connsiteY1" fmla="*/ 0 h 38100"/>
                <a:gd name="connsiteX2" fmla="*/ 12230100 w 12230100"/>
                <a:gd name="connsiteY2" fmla="*/ 0 h 38100"/>
                <a:gd name="connsiteX0" fmla="*/ 0 w 12204700"/>
                <a:gd name="connsiteY0" fmla="*/ 38100 h 38100"/>
                <a:gd name="connsiteX1" fmla="*/ 12204700 w 12204700"/>
                <a:gd name="connsiteY1" fmla="*/ 0 h 38100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104084 h 827984"/>
                <a:gd name="connsiteX1" fmla="*/ 6172200 w 12204700"/>
                <a:gd name="connsiteY1" fmla="*/ 827984 h 827984"/>
                <a:gd name="connsiteX2" fmla="*/ 12204700 w 12204700"/>
                <a:gd name="connsiteY2" fmla="*/ 65984 h 827984"/>
                <a:gd name="connsiteX0" fmla="*/ 0 w 12204700"/>
                <a:gd name="connsiteY0" fmla="*/ 83451 h 858151"/>
                <a:gd name="connsiteX1" fmla="*/ 6146800 w 12204700"/>
                <a:gd name="connsiteY1" fmla="*/ 858151 h 858151"/>
                <a:gd name="connsiteX2" fmla="*/ 12204700 w 12204700"/>
                <a:gd name="connsiteY2" fmla="*/ 45351 h 858151"/>
                <a:gd name="connsiteX0" fmla="*/ 0 w 12204700"/>
                <a:gd name="connsiteY0" fmla="*/ 38100 h 812800"/>
                <a:gd name="connsiteX1" fmla="*/ 6146800 w 12204700"/>
                <a:gd name="connsiteY1" fmla="*/ 812800 h 812800"/>
                <a:gd name="connsiteX2" fmla="*/ 12204700 w 12204700"/>
                <a:gd name="connsiteY2" fmla="*/ 0 h 812800"/>
                <a:gd name="connsiteX0" fmla="*/ 0 w 12204700"/>
                <a:gd name="connsiteY0" fmla="*/ 38100 h 825500"/>
                <a:gd name="connsiteX1" fmla="*/ 6172200 w 12204700"/>
                <a:gd name="connsiteY1" fmla="*/ 825500 h 825500"/>
                <a:gd name="connsiteX2" fmla="*/ 12204700 w 12204700"/>
                <a:gd name="connsiteY2" fmla="*/ 0 h 825500"/>
                <a:gd name="connsiteX0" fmla="*/ 0 w 12204700"/>
                <a:gd name="connsiteY0" fmla="*/ 38100 h 825500"/>
                <a:gd name="connsiteX1" fmla="*/ 6104466 w 12204700"/>
                <a:gd name="connsiteY1" fmla="*/ 825500 h 825500"/>
                <a:gd name="connsiteX2" fmla="*/ 12204700 w 12204700"/>
                <a:gd name="connsiteY2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04700" h="825500">
                  <a:moveTo>
                    <a:pt x="0" y="38100"/>
                  </a:moveTo>
                  <a:cubicBezTo>
                    <a:pt x="2171700" y="148167"/>
                    <a:pt x="5126566" y="-402167"/>
                    <a:pt x="6104466" y="825500"/>
                  </a:cubicBezTo>
                  <a:cubicBezTo>
                    <a:pt x="6934199" y="-419100"/>
                    <a:pt x="10193867" y="254000"/>
                    <a:pt x="12204700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</p:grpSp>
      <p:pic>
        <p:nvPicPr>
          <p:cNvPr id="33" name="Picture 2" descr="See the source image">
            <a:extLst>
              <a:ext uri="{FF2B5EF4-FFF2-40B4-BE49-F238E27FC236}">
                <a16:creationId xmlns:a16="http://schemas.microsoft.com/office/drawing/2014/main" id="{E2C0FA66-B4EB-4C46-BA60-CC1943C67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842" y="373906"/>
            <a:ext cx="2196988" cy="51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80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809058D-7BFE-4FD6-AEF3-3D0FCF062E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研究方法及创新点</a:t>
            </a:r>
          </a:p>
        </p:txBody>
      </p:sp>
      <p:sp>
        <p:nvSpPr>
          <p:cNvPr id="3" name="black-text-page_20158">
            <a:extLst>
              <a:ext uri="{FF2B5EF4-FFF2-40B4-BE49-F238E27FC236}">
                <a16:creationId xmlns:a16="http://schemas.microsoft.com/office/drawing/2014/main" id="{54B749AF-45D1-47B2-A2CF-BBDAF3B12336}"/>
              </a:ext>
            </a:extLst>
          </p:cNvPr>
          <p:cNvSpPr>
            <a:spLocks noChangeAspect="1"/>
          </p:cNvSpPr>
          <p:nvPr/>
        </p:nvSpPr>
        <p:spPr bwMode="auto">
          <a:xfrm>
            <a:off x="4647169" y="2336465"/>
            <a:ext cx="611667" cy="625171"/>
          </a:xfrm>
          <a:custGeom>
            <a:avLst/>
            <a:gdLst>
              <a:gd name="connsiteX0" fmla="*/ 161282 w 594584"/>
              <a:gd name="connsiteY0" fmla="*/ 498228 h 607710"/>
              <a:gd name="connsiteX1" fmla="*/ 161282 w 594584"/>
              <a:gd name="connsiteY1" fmla="*/ 517026 h 607710"/>
              <a:gd name="connsiteX2" fmla="*/ 524261 w 594584"/>
              <a:gd name="connsiteY2" fmla="*/ 517026 h 607710"/>
              <a:gd name="connsiteX3" fmla="*/ 524261 w 594584"/>
              <a:gd name="connsiteY3" fmla="*/ 498228 h 607710"/>
              <a:gd name="connsiteX4" fmla="*/ 161282 w 594584"/>
              <a:gd name="connsiteY4" fmla="*/ 422914 h 607710"/>
              <a:gd name="connsiteX5" fmla="*/ 161282 w 594584"/>
              <a:gd name="connsiteY5" fmla="*/ 441713 h 607710"/>
              <a:gd name="connsiteX6" fmla="*/ 524261 w 594584"/>
              <a:gd name="connsiteY6" fmla="*/ 441713 h 607710"/>
              <a:gd name="connsiteX7" fmla="*/ 524261 w 594584"/>
              <a:gd name="connsiteY7" fmla="*/ 422914 h 607710"/>
              <a:gd name="connsiteX8" fmla="*/ 161282 w 594584"/>
              <a:gd name="connsiteY8" fmla="*/ 347719 h 607710"/>
              <a:gd name="connsiteX9" fmla="*/ 161282 w 594584"/>
              <a:gd name="connsiteY9" fmla="*/ 366518 h 607710"/>
              <a:gd name="connsiteX10" fmla="*/ 524261 w 594584"/>
              <a:gd name="connsiteY10" fmla="*/ 366518 h 607710"/>
              <a:gd name="connsiteX11" fmla="*/ 524261 w 594584"/>
              <a:gd name="connsiteY11" fmla="*/ 347719 h 607710"/>
              <a:gd name="connsiteX12" fmla="*/ 161282 w 594584"/>
              <a:gd name="connsiteY12" fmla="*/ 272405 h 607710"/>
              <a:gd name="connsiteX13" fmla="*/ 161282 w 594584"/>
              <a:gd name="connsiteY13" fmla="*/ 291204 h 607710"/>
              <a:gd name="connsiteX14" fmla="*/ 524261 w 594584"/>
              <a:gd name="connsiteY14" fmla="*/ 291204 h 607710"/>
              <a:gd name="connsiteX15" fmla="*/ 524261 w 594584"/>
              <a:gd name="connsiteY15" fmla="*/ 272405 h 607710"/>
              <a:gd name="connsiteX16" fmla="*/ 161282 w 594584"/>
              <a:gd name="connsiteY16" fmla="*/ 197210 h 607710"/>
              <a:gd name="connsiteX17" fmla="*/ 161282 w 594584"/>
              <a:gd name="connsiteY17" fmla="*/ 216009 h 607710"/>
              <a:gd name="connsiteX18" fmla="*/ 524261 w 594584"/>
              <a:gd name="connsiteY18" fmla="*/ 216009 h 607710"/>
              <a:gd name="connsiteX19" fmla="*/ 524261 w 594584"/>
              <a:gd name="connsiteY19" fmla="*/ 197210 h 607710"/>
              <a:gd name="connsiteX20" fmla="*/ 0 w 594584"/>
              <a:gd name="connsiteY20" fmla="*/ 140778 h 607710"/>
              <a:gd name="connsiteX21" fmla="*/ 72118 w 594584"/>
              <a:gd name="connsiteY21" fmla="*/ 140778 h 607710"/>
              <a:gd name="connsiteX22" fmla="*/ 72118 w 594584"/>
              <a:gd name="connsiteY22" fmla="*/ 607710 h 607710"/>
              <a:gd name="connsiteX23" fmla="*/ 0 w 594584"/>
              <a:gd name="connsiteY23" fmla="*/ 607710 h 607710"/>
              <a:gd name="connsiteX24" fmla="*/ 161282 w 594584"/>
              <a:gd name="connsiteY24" fmla="*/ 121897 h 607710"/>
              <a:gd name="connsiteX25" fmla="*/ 161282 w 594584"/>
              <a:gd name="connsiteY25" fmla="*/ 140814 h 607710"/>
              <a:gd name="connsiteX26" fmla="*/ 524261 w 594584"/>
              <a:gd name="connsiteY26" fmla="*/ 140814 h 607710"/>
              <a:gd name="connsiteX27" fmla="*/ 524261 w 594584"/>
              <a:gd name="connsiteY27" fmla="*/ 121897 h 607710"/>
              <a:gd name="connsiteX28" fmla="*/ 90959 w 594584"/>
              <a:gd name="connsiteY28" fmla="*/ 0 h 607710"/>
              <a:gd name="connsiteX29" fmla="*/ 594584 w 594584"/>
              <a:gd name="connsiteY29" fmla="*/ 0 h 607710"/>
              <a:gd name="connsiteX30" fmla="*/ 594584 w 594584"/>
              <a:gd name="connsiteY30" fmla="*/ 607710 h 607710"/>
              <a:gd name="connsiteX31" fmla="*/ 90959 w 594584"/>
              <a:gd name="connsiteY31" fmla="*/ 607710 h 607710"/>
              <a:gd name="connsiteX32" fmla="*/ 90959 w 594584"/>
              <a:gd name="connsiteY32" fmla="*/ 121897 h 60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94584" h="607710">
                <a:moveTo>
                  <a:pt x="161282" y="498228"/>
                </a:moveTo>
                <a:lnTo>
                  <a:pt x="161282" y="517026"/>
                </a:lnTo>
                <a:lnTo>
                  <a:pt x="524261" y="517026"/>
                </a:lnTo>
                <a:lnTo>
                  <a:pt x="524261" y="498228"/>
                </a:lnTo>
                <a:close/>
                <a:moveTo>
                  <a:pt x="161282" y="422914"/>
                </a:moveTo>
                <a:lnTo>
                  <a:pt x="161282" y="441713"/>
                </a:lnTo>
                <a:lnTo>
                  <a:pt x="524261" y="441713"/>
                </a:lnTo>
                <a:lnTo>
                  <a:pt x="524261" y="422914"/>
                </a:lnTo>
                <a:close/>
                <a:moveTo>
                  <a:pt x="161282" y="347719"/>
                </a:moveTo>
                <a:lnTo>
                  <a:pt x="161282" y="366518"/>
                </a:lnTo>
                <a:lnTo>
                  <a:pt x="524261" y="366518"/>
                </a:lnTo>
                <a:lnTo>
                  <a:pt x="524261" y="347719"/>
                </a:lnTo>
                <a:close/>
                <a:moveTo>
                  <a:pt x="161282" y="272405"/>
                </a:moveTo>
                <a:lnTo>
                  <a:pt x="161282" y="291204"/>
                </a:lnTo>
                <a:lnTo>
                  <a:pt x="524261" y="291204"/>
                </a:lnTo>
                <a:lnTo>
                  <a:pt x="524261" y="272405"/>
                </a:lnTo>
                <a:close/>
                <a:moveTo>
                  <a:pt x="161282" y="197210"/>
                </a:moveTo>
                <a:lnTo>
                  <a:pt x="161282" y="216009"/>
                </a:lnTo>
                <a:lnTo>
                  <a:pt x="524261" y="216009"/>
                </a:lnTo>
                <a:lnTo>
                  <a:pt x="524261" y="197210"/>
                </a:lnTo>
                <a:close/>
                <a:moveTo>
                  <a:pt x="0" y="140778"/>
                </a:moveTo>
                <a:lnTo>
                  <a:pt x="72118" y="140778"/>
                </a:lnTo>
                <a:lnTo>
                  <a:pt x="72118" y="607710"/>
                </a:lnTo>
                <a:lnTo>
                  <a:pt x="0" y="607710"/>
                </a:lnTo>
                <a:close/>
                <a:moveTo>
                  <a:pt x="161282" y="121897"/>
                </a:moveTo>
                <a:lnTo>
                  <a:pt x="161282" y="140814"/>
                </a:lnTo>
                <a:lnTo>
                  <a:pt x="524261" y="140814"/>
                </a:lnTo>
                <a:lnTo>
                  <a:pt x="524261" y="121897"/>
                </a:lnTo>
                <a:close/>
                <a:moveTo>
                  <a:pt x="90959" y="0"/>
                </a:moveTo>
                <a:lnTo>
                  <a:pt x="594584" y="0"/>
                </a:lnTo>
                <a:lnTo>
                  <a:pt x="594584" y="607710"/>
                </a:lnTo>
                <a:lnTo>
                  <a:pt x="90959" y="607710"/>
                </a:lnTo>
                <a:lnTo>
                  <a:pt x="90959" y="1218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339599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">
            <a:extLst>
              <a:ext uri="{FF2B5EF4-FFF2-40B4-BE49-F238E27FC236}">
                <a16:creationId xmlns:a16="http://schemas.microsoft.com/office/drawing/2014/main" id="{166F519E-2941-4CDC-8B16-A519A9EEF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70" y="148289"/>
            <a:ext cx="4077229" cy="1325563"/>
          </a:xfrm>
        </p:spPr>
        <p:txBody>
          <a:bodyPr/>
          <a:lstStyle/>
          <a:p>
            <a:r>
              <a:rPr lang="en-US" altLang="zh-CN" sz="4000" dirty="0">
                <a:solidFill>
                  <a:srgbClr val="4472C4"/>
                </a:solidFill>
                <a:latin typeface="+mn-lt"/>
                <a:ea typeface="+mn-ea"/>
                <a:cs typeface="+mn-ea"/>
                <a:sym typeface="+mn-lt"/>
              </a:rPr>
              <a:t>2.1 </a:t>
            </a:r>
            <a:r>
              <a:rPr lang="zh-CN" altLang="en-US" sz="4000" dirty="0">
                <a:solidFill>
                  <a:srgbClr val="4472C4"/>
                </a:solidFill>
                <a:latin typeface="+mn-lt"/>
                <a:ea typeface="+mn-ea"/>
                <a:cs typeface="+mn-ea"/>
                <a:sym typeface="+mn-lt"/>
              </a:rPr>
              <a:t>系统数学模型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4DA08061-E963-4CD5-8EE2-9A541A873D1D}"/>
              </a:ext>
            </a:extLst>
          </p:cNvPr>
          <p:cNvGrpSpPr/>
          <p:nvPr/>
        </p:nvGrpSpPr>
        <p:grpSpPr>
          <a:xfrm>
            <a:off x="5201708" y="1377423"/>
            <a:ext cx="4210050" cy="4665662"/>
            <a:chOff x="5159375" y="1690690"/>
            <a:chExt cx="4210050" cy="466566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DFEBDF0C-8C87-4317-832C-6BD509713C2E}"/>
                </a:ext>
              </a:extLst>
            </p:cNvPr>
            <p:cNvSpPr/>
            <p:nvPr/>
          </p:nvSpPr>
          <p:spPr>
            <a:xfrm>
              <a:off x="5159375" y="1690690"/>
              <a:ext cx="4210050" cy="4665662"/>
            </a:xfrm>
            <a:prstGeom prst="roundRect">
              <a:avLst>
                <a:gd name="adj" fmla="val 3536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EB2BAC7-14DF-4BB5-8D58-3CD56A693A06}"/>
                </a:ext>
              </a:extLst>
            </p:cNvPr>
            <p:cNvSpPr txBox="1"/>
            <p:nvPr/>
          </p:nvSpPr>
          <p:spPr>
            <a:xfrm>
              <a:off x="5352714" y="2016561"/>
              <a:ext cx="1643399" cy="3424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SzPct val="75000"/>
              </a:pPr>
              <a:r>
                <a:rPr lang="zh-CN" altLang="en-US" sz="1625" dirty="0">
                  <a:cs typeface="+mn-ea"/>
                  <a:sym typeface="+mn-lt"/>
                </a:rPr>
                <a:t>日总供电成本：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B2E23334-0412-4D93-8FCF-E9C7B8D58DDE}"/>
                    </a:ext>
                  </a:extLst>
                </p:cNvPr>
                <p:cNvSpPr txBox="1"/>
                <p:nvPr/>
              </p:nvSpPr>
              <p:spPr>
                <a:xfrm>
                  <a:off x="5519743" y="4112413"/>
                  <a:ext cx="3489314" cy="2210464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noAutofit/>
                </a:bodyPr>
                <a:lstStyle/>
                <a:p>
                  <a:pPr indent="304800" algn="just" eaLnBrk="0"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550" b="1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 sz="1550" b="1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1550" b="1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coal</m:t>
                          </m:r>
                        </m:sub>
                      </m:sSub>
                    </m:oMath>
                  </a14:m>
                  <a:r>
                    <a:rPr lang="zh-CN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——日燃煤成本（元</a:t>
                  </a:r>
                  <a:r>
                    <a:rPr lang="en-US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/</a:t>
                  </a:r>
                  <a:r>
                    <a:rPr lang="zh-CN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天）</a:t>
                  </a:r>
                </a:p>
                <a:p>
                  <a:pPr indent="304800" algn="just" eaLnBrk="0"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550" b="1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 sz="1550" b="1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1550" b="1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lime</m:t>
                          </m:r>
                        </m:sub>
                      </m:sSub>
                    </m:oMath>
                  </a14:m>
                  <a:r>
                    <a:rPr lang="zh-CN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——日脱硫成本（元</a:t>
                  </a:r>
                  <a:r>
                    <a:rPr lang="en-US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/</a:t>
                  </a:r>
                  <a:r>
                    <a:rPr lang="zh-CN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天）</a:t>
                  </a:r>
                </a:p>
                <a:p>
                  <a:pPr indent="304800" algn="just" eaLnBrk="0"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550" b="1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 sz="1550" b="1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sSub>
                            <m:sSubPr>
                              <m:ctrlPr>
                                <a:rPr lang="zh-CN" altLang="zh-CN" sz="1550" b="1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altLang="zh-CN" sz="1550" b="1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NH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altLang="zh-CN" sz="1550" b="1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a14:m>
                  <a:r>
                    <a:rPr lang="zh-CN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——日脱硝成本（元</a:t>
                  </a:r>
                  <a:r>
                    <a:rPr lang="en-US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/</a:t>
                  </a:r>
                  <a:r>
                    <a:rPr lang="zh-CN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天）</a:t>
                  </a:r>
                  <a:endParaRPr lang="en-US" altLang="zh-CN" sz="1550" kern="1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 indent="304800" algn="just" eaLnBrk="0"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550" b="1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 sz="1550" b="1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1550" b="1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power</m:t>
                          </m:r>
                        </m:sub>
                      </m:sSub>
                    </m:oMath>
                  </a14:m>
                  <a:r>
                    <a:rPr lang="zh-CN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——日厂用电成本（元</a:t>
                  </a:r>
                  <a:r>
                    <a:rPr lang="en-US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/</a:t>
                  </a:r>
                  <a:r>
                    <a:rPr lang="zh-CN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天）</a:t>
                  </a:r>
                </a:p>
                <a:p>
                  <a:pPr indent="304800" algn="just" eaLnBrk="0"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550" b="1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 sz="1550" b="1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1550" b="1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total</m:t>
                          </m:r>
                        </m:sub>
                      </m:sSub>
                    </m:oMath>
                  </a14:m>
                  <a:r>
                    <a:rPr lang="zh-CN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——日总供电成本（元</a:t>
                  </a:r>
                  <a:r>
                    <a:rPr lang="en-US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/</a:t>
                  </a:r>
                  <a:r>
                    <a:rPr lang="zh-CN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天）</a:t>
                  </a:r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B2E23334-0412-4D93-8FCF-E9C7B8D58D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9743" y="4112413"/>
                  <a:ext cx="3489314" cy="2210464"/>
                </a:xfrm>
                <a:prstGeom prst="rect">
                  <a:avLst/>
                </a:prstGeom>
                <a:blipFill>
                  <a:blip r:embed="rId3"/>
                  <a:stretch>
                    <a:fillRect r="-69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33357ED8-08B3-4AF6-8DB2-4B214BB96A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123"/>
            <a:stretch/>
          </p:blipFill>
          <p:spPr>
            <a:xfrm>
              <a:off x="5916153" y="2528369"/>
              <a:ext cx="2708817" cy="1534966"/>
            </a:xfrm>
            <a:prstGeom prst="rect">
              <a:avLst/>
            </a:prstGeom>
          </p:spPr>
        </p:pic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802B9DDB-C6C2-47F5-9EAD-45DBC71C1A4F}"/>
              </a:ext>
            </a:extLst>
          </p:cNvPr>
          <p:cNvGrpSpPr/>
          <p:nvPr/>
        </p:nvGrpSpPr>
        <p:grpSpPr>
          <a:xfrm>
            <a:off x="590891" y="1377423"/>
            <a:ext cx="4416425" cy="4665662"/>
            <a:chOff x="548558" y="1690690"/>
            <a:chExt cx="4416425" cy="4665662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A8B4608B-AA8D-4912-B1DB-F00AEFF29FBF}"/>
                </a:ext>
              </a:extLst>
            </p:cNvPr>
            <p:cNvSpPr/>
            <p:nvPr/>
          </p:nvSpPr>
          <p:spPr>
            <a:xfrm>
              <a:off x="548558" y="1690690"/>
              <a:ext cx="4416425" cy="4665662"/>
            </a:xfrm>
            <a:prstGeom prst="roundRect">
              <a:avLst>
                <a:gd name="adj" fmla="val 3536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E1C36E4-938B-40C4-97AF-3819D98DFCDD}"/>
                </a:ext>
              </a:extLst>
            </p:cNvPr>
            <p:cNvSpPr txBox="1"/>
            <p:nvPr/>
          </p:nvSpPr>
          <p:spPr>
            <a:xfrm>
              <a:off x="681038" y="2040443"/>
              <a:ext cx="3207929" cy="3424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SzPct val="75000"/>
              </a:pPr>
              <a:r>
                <a:rPr lang="zh-CN" altLang="en-US" sz="1625" dirty="0">
                  <a:cs typeface="+mn-ea"/>
                  <a:sym typeface="+mn-lt"/>
                </a:rPr>
                <a:t>基于</a:t>
              </a:r>
              <a:r>
                <a:rPr lang="en-US" altLang="zh-CN" sz="1625" dirty="0">
                  <a:cs typeface="+mn-ea"/>
                  <a:sym typeface="+mn-lt"/>
                </a:rPr>
                <a:t>2</a:t>
              </a:r>
              <a:r>
                <a:rPr lang="zh-CN" altLang="en-US" sz="1625" dirty="0">
                  <a:cs typeface="+mn-ea"/>
                  <a:sym typeface="+mn-lt"/>
                </a:rPr>
                <a:t>种单煤的日供电成本计算：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6D35178E-50D3-4CFD-97C4-1A5C7F9393FE}"/>
                    </a:ext>
                  </a:extLst>
                </p:cNvPr>
                <p:cNvSpPr txBox="1"/>
                <p:nvPr/>
              </p:nvSpPr>
              <p:spPr>
                <a:xfrm>
                  <a:off x="1015745" y="3941345"/>
                  <a:ext cx="3482049" cy="2223796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noAutofit/>
                </a:bodyPr>
                <a:lstStyle/>
                <a:p>
                  <a:pPr indent="304800" algn="just" eaLnBrk="0"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550" b="1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 sz="1550" b="1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1550" b="1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</m:oMath>
                  </a14:m>
                  <a:r>
                    <a:rPr lang="zh-CN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——混煤单价（元</a:t>
                  </a:r>
                  <a:r>
                    <a:rPr lang="en-US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/t</a:t>
                  </a:r>
                  <a:r>
                    <a:rPr lang="zh-CN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）</a:t>
                  </a:r>
                  <a:endParaRPr lang="en-US" altLang="zh-CN" sz="1550" kern="1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 indent="304800" algn="just" eaLnBrk="0"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550" b="1" i="1" kern="1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 sz="1550" b="1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1550" b="1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en-US" altLang="zh-CN" sz="1550" b="1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zh-CN" altLang="en-US" sz="1550" b="1" i="1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、</a:t>
                  </a:r>
                  <a:r>
                    <a:rPr lang="zh-CN" altLang="zh-CN" sz="1550" b="1" kern="1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550" b="1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 sz="1550" b="1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1550" b="1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en-US" altLang="zh-CN" sz="1550" b="1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zh-CN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——煤</a:t>
                  </a:r>
                  <a:r>
                    <a:rPr lang="en-US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1</a:t>
                  </a:r>
                  <a:r>
                    <a:rPr lang="zh-CN" altLang="en-US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、</a:t>
                  </a:r>
                  <a:r>
                    <a:rPr lang="zh-CN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煤</a:t>
                  </a:r>
                  <a:r>
                    <a:rPr lang="en-US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2</a:t>
                  </a:r>
                  <a:r>
                    <a:rPr lang="zh-CN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单价（元</a:t>
                  </a:r>
                  <a:r>
                    <a:rPr lang="en-US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/t</a:t>
                  </a:r>
                  <a:r>
                    <a:rPr lang="zh-CN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）</a:t>
                  </a:r>
                </a:p>
                <a:p>
                  <a:pPr indent="304800" algn="just" eaLnBrk="0">
                    <a:lnSpc>
                      <a:spcPct val="150000"/>
                    </a:lnSpc>
                  </a:pPr>
                  <a:r>
                    <a:rPr lang="en-US" altLang="zh-CN" sz="1550" b="1" i="1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r </a:t>
                  </a:r>
                  <a:r>
                    <a:rPr lang="en-US" altLang="zh-CN" sz="1550" b="1" kern="100" baseline="-250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0</a:t>
                  </a:r>
                  <a:r>
                    <a:rPr lang="zh-CN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a:t>——煤</a:t>
                  </a:r>
                  <a:r>
                    <a:rPr lang="en-US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1</a:t>
                  </a:r>
                  <a:r>
                    <a:rPr lang="zh-CN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a:t>占比（</a:t>
                  </a:r>
                  <a:r>
                    <a:rPr lang="en-US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%</a:t>
                  </a:r>
                  <a:r>
                    <a:rPr lang="zh-CN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a:t>）</a:t>
                  </a:r>
                </a:p>
                <a:p>
                  <a:pPr indent="304800" algn="just" eaLnBrk="0">
                    <a:lnSpc>
                      <a:spcPct val="150000"/>
                    </a:lnSpc>
                    <a:spcBef>
                      <a:spcPts val="569"/>
                    </a:spcBef>
                    <a:buClr>
                      <a:srgbClr val="02020E"/>
                    </a:buClr>
                    <a:buSzPct val="100000"/>
                    <a:defRPr sz="2100">
                      <a:latin typeface="Arial"/>
                      <a:ea typeface="Arial"/>
                      <a:cs typeface="Arial"/>
                      <a:sym typeface="Arial"/>
                    </a:defRPr>
                  </a:pP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550" b="1" i="1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GP</m:t>
                      </m:r>
                    </m:oMath>
                  </a14:m>
                  <a:r>
                    <a:rPr lang="zh-CN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——日发电量（万度</a:t>
                  </a:r>
                  <a:r>
                    <a:rPr lang="en-US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/</a:t>
                  </a:r>
                  <a:r>
                    <a:rPr lang="zh-CN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天）</a:t>
                  </a:r>
                </a:p>
                <a:p>
                  <a:pPr indent="304800" algn="just" eaLnBrk="0">
                    <a:lnSpc>
                      <a:spcPct val="150000"/>
                    </a:lnSpc>
                    <a:spcBef>
                      <a:spcPts val="569"/>
                    </a:spcBef>
                    <a:buClr>
                      <a:srgbClr val="02020E"/>
                    </a:buClr>
                    <a:buSzPct val="100000"/>
                    <a:defRPr sz="2100">
                      <a:latin typeface="Arial"/>
                      <a:ea typeface="Arial"/>
                      <a:cs typeface="Arial"/>
                      <a:sym typeface="Arial"/>
                    </a:defRPr>
                  </a:pP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550" b="1" i="1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SP</m:t>
                      </m:r>
                    </m:oMath>
                  </a14:m>
                  <a:r>
                    <a:rPr lang="zh-CN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——日供电量（</a:t>
                  </a:r>
                  <a:r>
                    <a:rPr lang="en-US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10</a:t>
                  </a:r>
                  <a:r>
                    <a:rPr lang="en-US" altLang="zh-CN" sz="1550" kern="100" baseline="300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4 </a:t>
                  </a:r>
                  <a:r>
                    <a:rPr lang="en-US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kw·h /</a:t>
                  </a:r>
                  <a:r>
                    <a:rPr lang="zh-CN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天）</a:t>
                  </a:r>
                  <a:endParaRPr lang="en-US" altLang="zh-CN" sz="1550" kern="1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+mn-lt"/>
                  </a:endParaRPr>
                </a:p>
                <a:p>
                  <a:pPr indent="304800" algn="just" eaLnBrk="0"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550" b="1" i="1" kern="1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 sz="1550" b="1" i="1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m:t>B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1550" b="1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m:t>m</m:t>
                          </m:r>
                        </m:sub>
                      </m:sSub>
                    </m:oMath>
                  </a14:m>
                  <a:r>
                    <a:rPr lang="zh-CN" altLang="zh-CN" sz="1550" kern="100" dirty="0"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——混煤煤耗</a:t>
                  </a:r>
                  <a:r>
                    <a:rPr lang="en-US" altLang="zh-CN" sz="1550" kern="100" dirty="0"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(g/(kw·h))</a:t>
                  </a:r>
                  <a:endParaRPr lang="zh-CN" altLang="zh-CN" sz="155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6D35178E-50D3-4CFD-97C4-1A5C7F9393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745" y="3941345"/>
                  <a:ext cx="3482049" cy="2223796"/>
                </a:xfrm>
                <a:prstGeom prst="rect">
                  <a:avLst/>
                </a:prstGeom>
                <a:blipFill>
                  <a:blip r:embed="rId5"/>
                  <a:stretch>
                    <a:fillRect r="-9107" b="-849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3FC85840-0B64-444E-943D-C4D3202A2E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50000"/>
            <a:stretch/>
          </p:blipFill>
          <p:spPr>
            <a:xfrm>
              <a:off x="1744330" y="3564054"/>
              <a:ext cx="2000912" cy="377291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338A4D54-9ED8-4F4C-8F90-E46A4168C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29452" y="2959894"/>
              <a:ext cx="2630667" cy="495502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DD8D88FC-BB50-490E-B605-D89B259D8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53460" y="2528369"/>
              <a:ext cx="1582652" cy="342401"/>
            </a:xfrm>
            <a:prstGeom prst="rect">
              <a:avLst/>
            </a:prstGeom>
          </p:spPr>
        </p:pic>
      </p:grp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78EA6DE3-EC11-49DC-9A3C-00D275884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842" y="407044"/>
            <a:ext cx="2196988" cy="51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id="{6A74DCD6-F805-40E9-BC88-388D53A3FA4A}"/>
              </a:ext>
            </a:extLst>
          </p:cNvPr>
          <p:cNvGrpSpPr/>
          <p:nvPr/>
        </p:nvGrpSpPr>
        <p:grpSpPr>
          <a:xfrm>
            <a:off x="-10321" y="6267399"/>
            <a:ext cx="9916321" cy="433389"/>
            <a:chOff x="0" y="5276059"/>
            <a:chExt cx="9916321" cy="433389"/>
          </a:xfrm>
        </p:grpSpPr>
        <p:sp>
          <p:nvSpPr>
            <p:cNvPr id="38" name="矩形 4">
              <a:extLst>
                <a:ext uri="{FF2B5EF4-FFF2-40B4-BE49-F238E27FC236}">
                  <a16:creationId xmlns:a16="http://schemas.microsoft.com/office/drawing/2014/main" id="{7270FA4B-6275-4E22-86F4-D1749C4D61CF}"/>
                </a:ext>
              </a:extLst>
            </p:cNvPr>
            <p:cNvSpPr/>
            <p:nvPr/>
          </p:nvSpPr>
          <p:spPr>
            <a:xfrm>
              <a:off x="0" y="5370992"/>
              <a:ext cx="9906000" cy="338456"/>
            </a:xfrm>
            <a:custGeom>
              <a:avLst/>
              <a:gdLst>
                <a:gd name="connsiteX0" fmla="*/ 0 w 12192000"/>
                <a:gd name="connsiteY0" fmla="*/ 0 h 660400"/>
                <a:gd name="connsiteX1" fmla="*/ 12192000 w 12192000"/>
                <a:gd name="connsiteY1" fmla="*/ 0 h 660400"/>
                <a:gd name="connsiteX2" fmla="*/ 12192000 w 12192000"/>
                <a:gd name="connsiteY2" fmla="*/ 660400 h 660400"/>
                <a:gd name="connsiteX3" fmla="*/ 0 w 12192000"/>
                <a:gd name="connsiteY3" fmla="*/ 660400 h 660400"/>
                <a:gd name="connsiteX4" fmla="*/ 0 w 12192000"/>
                <a:gd name="connsiteY4" fmla="*/ 0 h 660400"/>
                <a:gd name="connsiteX0" fmla="*/ 0 w 12192000"/>
                <a:gd name="connsiteY0" fmla="*/ 25400 h 685800"/>
                <a:gd name="connsiteX1" fmla="*/ 6096000 w 12192000"/>
                <a:gd name="connsiteY1" fmla="*/ 0 h 685800"/>
                <a:gd name="connsiteX2" fmla="*/ 12192000 w 12192000"/>
                <a:gd name="connsiteY2" fmla="*/ 25400 h 685800"/>
                <a:gd name="connsiteX3" fmla="*/ 12192000 w 12192000"/>
                <a:gd name="connsiteY3" fmla="*/ 685800 h 685800"/>
                <a:gd name="connsiteX4" fmla="*/ 0 w 12192000"/>
                <a:gd name="connsiteY4" fmla="*/ 685800 h 685800"/>
                <a:gd name="connsiteX5" fmla="*/ 0 w 12192000"/>
                <a:gd name="connsiteY5" fmla="*/ 25400 h 6858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091767 w 12192000"/>
                <a:gd name="connsiteY1" fmla="*/ 648423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660400">
                  <a:moveTo>
                    <a:pt x="0" y="0"/>
                  </a:moveTo>
                  <a:cubicBezTo>
                    <a:pt x="2061633" y="211667"/>
                    <a:pt x="5058834" y="-210944"/>
                    <a:pt x="6091767" y="648423"/>
                  </a:cubicBezTo>
                  <a:cubicBezTo>
                    <a:pt x="6849534" y="-122044"/>
                    <a:pt x="10189633" y="211667"/>
                    <a:pt x="12192000" y="0"/>
                  </a:cubicBezTo>
                  <a:lnTo>
                    <a:pt x="12192000" y="660400"/>
                  </a:lnTo>
                  <a:lnTo>
                    <a:pt x="0" y="660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3C9010B5-E0DD-4DD1-9502-D833956CEF59}"/>
                </a:ext>
              </a:extLst>
            </p:cNvPr>
            <p:cNvSpPr/>
            <p:nvPr/>
          </p:nvSpPr>
          <p:spPr>
            <a:xfrm>
              <a:off x="2" y="5276059"/>
              <a:ext cx="9916319" cy="423070"/>
            </a:xfrm>
            <a:custGeom>
              <a:avLst/>
              <a:gdLst>
                <a:gd name="connsiteX0" fmla="*/ 0 w 12230100"/>
                <a:gd name="connsiteY0" fmla="*/ 38100 h 38100"/>
                <a:gd name="connsiteX1" fmla="*/ 12204700 w 12230100"/>
                <a:gd name="connsiteY1" fmla="*/ 0 h 38100"/>
                <a:gd name="connsiteX2" fmla="*/ 12230100 w 12230100"/>
                <a:gd name="connsiteY2" fmla="*/ 0 h 38100"/>
                <a:gd name="connsiteX0" fmla="*/ 0 w 12204700"/>
                <a:gd name="connsiteY0" fmla="*/ 38100 h 38100"/>
                <a:gd name="connsiteX1" fmla="*/ 12204700 w 12204700"/>
                <a:gd name="connsiteY1" fmla="*/ 0 h 38100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104084 h 827984"/>
                <a:gd name="connsiteX1" fmla="*/ 6172200 w 12204700"/>
                <a:gd name="connsiteY1" fmla="*/ 827984 h 827984"/>
                <a:gd name="connsiteX2" fmla="*/ 12204700 w 12204700"/>
                <a:gd name="connsiteY2" fmla="*/ 65984 h 827984"/>
                <a:gd name="connsiteX0" fmla="*/ 0 w 12204700"/>
                <a:gd name="connsiteY0" fmla="*/ 83451 h 858151"/>
                <a:gd name="connsiteX1" fmla="*/ 6146800 w 12204700"/>
                <a:gd name="connsiteY1" fmla="*/ 858151 h 858151"/>
                <a:gd name="connsiteX2" fmla="*/ 12204700 w 12204700"/>
                <a:gd name="connsiteY2" fmla="*/ 45351 h 858151"/>
                <a:gd name="connsiteX0" fmla="*/ 0 w 12204700"/>
                <a:gd name="connsiteY0" fmla="*/ 38100 h 812800"/>
                <a:gd name="connsiteX1" fmla="*/ 6146800 w 12204700"/>
                <a:gd name="connsiteY1" fmla="*/ 812800 h 812800"/>
                <a:gd name="connsiteX2" fmla="*/ 12204700 w 12204700"/>
                <a:gd name="connsiteY2" fmla="*/ 0 h 812800"/>
                <a:gd name="connsiteX0" fmla="*/ 0 w 12204700"/>
                <a:gd name="connsiteY0" fmla="*/ 38100 h 825500"/>
                <a:gd name="connsiteX1" fmla="*/ 6172200 w 12204700"/>
                <a:gd name="connsiteY1" fmla="*/ 825500 h 825500"/>
                <a:gd name="connsiteX2" fmla="*/ 12204700 w 12204700"/>
                <a:gd name="connsiteY2" fmla="*/ 0 h 825500"/>
                <a:gd name="connsiteX0" fmla="*/ 0 w 12204700"/>
                <a:gd name="connsiteY0" fmla="*/ 38100 h 825500"/>
                <a:gd name="connsiteX1" fmla="*/ 6104466 w 12204700"/>
                <a:gd name="connsiteY1" fmla="*/ 825500 h 825500"/>
                <a:gd name="connsiteX2" fmla="*/ 12204700 w 12204700"/>
                <a:gd name="connsiteY2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04700" h="825500">
                  <a:moveTo>
                    <a:pt x="0" y="38100"/>
                  </a:moveTo>
                  <a:cubicBezTo>
                    <a:pt x="2171700" y="148167"/>
                    <a:pt x="5126566" y="-402167"/>
                    <a:pt x="6104466" y="825500"/>
                  </a:cubicBezTo>
                  <a:cubicBezTo>
                    <a:pt x="6934199" y="-419100"/>
                    <a:pt x="10193867" y="254000"/>
                    <a:pt x="12204700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3362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FD930D1-7162-40DF-89D0-B1825DB40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5" name="Picture 2" descr="See the source image">
            <a:extLst>
              <a:ext uri="{FF2B5EF4-FFF2-40B4-BE49-F238E27FC236}">
                <a16:creationId xmlns:a16="http://schemas.microsoft.com/office/drawing/2014/main" id="{D82EBB4C-0DC6-4AE3-9862-F4F24E210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842" y="373906"/>
            <a:ext cx="2196988" cy="51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2E59648A-6361-4D6D-AC17-67DB1B23D83B}"/>
              </a:ext>
            </a:extLst>
          </p:cNvPr>
          <p:cNvGrpSpPr/>
          <p:nvPr/>
        </p:nvGrpSpPr>
        <p:grpSpPr>
          <a:xfrm>
            <a:off x="-10321" y="6267399"/>
            <a:ext cx="9916321" cy="433389"/>
            <a:chOff x="0" y="5276059"/>
            <a:chExt cx="9916321" cy="433389"/>
          </a:xfrm>
        </p:grpSpPr>
        <p:sp>
          <p:nvSpPr>
            <p:cNvPr id="8" name="矩形 4">
              <a:extLst>
                <a:ext uri="{FF2B5EF4-FFF2-40B4-BE49-F238E27FC236}">
                  <a16:creationId xmlns:a16="http://schemas.microsoft.com/office/drawing/2014/main" id="{BF3AD261-053F-4F62-84A4-46C598FEEC76}"/>
                </a:ext>
              </a:extLst>
            </p:cNvPr>
            <p:cNvSpPr/>
            <p:nvPr/>
          </p:nvSpPr>
          <p:spPr>
            <a:xfrm>
              <a:off x="0" y="5370992"/>
              <a:ext cx="9906000" cy="338456"/>
            </a:xfrm>
            <a:custGeom>
              <a:avLst/>
              <a:gdLst>
                <a:gd name="connsiteX0" fmla="*/ 0 w 12192000"/>
                <a:gd name="connsiteY0" fmla="*/ 0 h 660400"/>
                <a:gd name="connsiteX1" fmla="*/ 12192000 w 12192000"/>
                <a:gd name="connsiteY1" fmla="*/ 0 h 660400"/>
                <a:gd name="connsiteX2" fmla="*/ 12192000 w 12192000"/>
                <a:gd name="connsiteY2" fmla="*/ 660400 h 660400"/>
                <a:gd name="connsiteX3" fmla="*/ 0 w 12192000"/>
                <a:gd name="connsiteY3" fmla="*/ 660400 h 660400"/>
                <a:gd name="connsiteX4" fmla="*/ 0 w 12192000"/>
                <a:gd name="connsiteY4" fmla="*/ 0 h 660400"/>
                <a:gd name="connsiteX0" fmla="*/ 0 w 12192000"/>
                <a:gd name="connsiteY0" fmla="*/ 25400 h 685800"/>
                <a:gd name="connsiteX1" fmla="*/ 6096000 w 12192000"/>
                <a:gd name="connsiteY1" fmla="*/ 0 h 685800"/>
                <a:gd name="connsiteX2" fmla="*/ 12192000 w 12192000"/>
                <a:gd name="connsiteY2" fmla="*/ 25400 h 685800"/>
                <a:gd name="connsiteX3" fmla="*/ 12192000 w 12192000"/>
                <a:gd name="connsiteY3" fmla="*/ 685800 h 685800"/>
                <a:gd name="connsiteX4" fmla="*/ 0 w 12192000"/>
                <a:gd name="connsiteY4" fmla="*/ 685800 h 685800"/>
                <a:gd name="connsiteX5" fmla="*/ 0 w 12192000"/>
                <a:gd name="connsiteY5" fmla="*/ 25400 h 6858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091767 w 12192000"/>
                <a:gd name="connsiteY1" fmla="*/ 648423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660400">
                  <a:moveTo>
                    <a:pt x="0" y="0"/>
                  </a:moveTo>
                  <a:cubicBezTo>
                    <a:pt x="2061633" y="211667"/>
                    <a:pt x="5058834" y="-210944"/>
                    <a:pt x="6091767" y="648423"/>
                  </a:cubicBezTo>
                  <a:cubicBezTo>
                    <a:pt x="6849534" y="-122044"/>
                    <a:pt x="10189633" y="211667"/>
                    <a:pt x="12192000" y="0"/>
                  </a:cubicBezTo>
                  <a:lnTo>
                    <a:pt x="12192000" y="660400"/>
                  </a:lnTo>
                  <a:lnTo>
                    <a:pt x="0" y="660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8699EAD3-F526-4045-B79F-0CAC28FFCD2D}"/>
                </a:ext>
              </a:extLst>
            </p:cNvPr>
            <p:cNvSpPr/>
            <p:nvPr/>
          </p:nvSpPr>
          <p:spPr>
            <a:xfrm>
              <a:off x="2" y="5276059"/>
              <a:ext cx="9916319" cy="423070"/>
            </a:xfrm>
            <a:custGeom>
              <a:avLst/>
              <a:gdLst>
                <a:gd name="connsiteX0" fmla="*/ 0 w 12230100"/>
                <a:gd name="connsiteY0" fmla="*/ 38100 h 38100"/>
                <a:gd name="connsiteX1" fmla="*/ 12204700 w 12230100"/>
                <a:gd name="connsiteY1" fmla="*/ 0 h 38100"/>
                <a:gd name="connsiteX2" fmla="*/ 12230100 w 12230100"/>
                <a:gd name="connsiteY2" fmla="*/ 0 h 38100"/>
                <a:gd name="connsiteX0" fmla="*/ 0 w 12204700"/>
                <a:gd name="connsiteY0" fmla="*/ 38100 h 38100"/>
                <a:gd name="connsiteX1" fmla="*/ 12204700 w 12204700"/>
                <a:gd name="connsiteY1" fmla="*/ 0 h 38100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104084 h 827984"/>
                <a:gd name="connsiteX1" fmla="*/ 6172200 w 12204700"/>
                <a:gd name="connsiteY1" fmla="*/ 827984 h 827984"/>
                <a:gd name="connsiteX2" fmla="*/ 12204700 w 12204700"/>
                <a:gd name="connsiteY2" fmla="*/ 65984 h 827984"/>
                <a:gd name="connsiteX0" fmla="*/ 0 w 12204700"/>
                <a:gd name="connsiteY0" fmla="*/ 83451 h 858151"/>
                <a:gd name="connsiteX1" fmla="*/ 6146800 w 12204700"/>
                <a:gd name="connsiteY1" fmla="*/ 858151 h 858151"/>
                <a:gd name="connsiteX2" fmla="*/ 12204700 w 12204700"/>
                <a:gd name="connsiteY2" fmla="*/ 45351 h 858151"/>
                <a:gd name="connsiteX0" fmla="*/ 0 w 12204700"/>
                <a:gd name="connsiteY0" fmla="*/ 38100 h 812800"/>
                <a:gd name="connsiteX1" fmla="*/ 6146800 w 12204700"/>
                <a:gd name="connsiteY1" fmla="*/ 812800 h 812800"/>
                <a:gd name="connsiteX2" fmla="*/ 12204700 w 12204700"/>
                <a:gd name="connsiteY2" fmla="*/ 0 h 812800"/>
                <a:gd name="connsiteX0" fmla="*/ 0 w 12204700"/>
                <a:gd name="connsiteY0" fmla="*/ 38100 h 825500"/>
                <a:gd name="connsiteX1" fmla="*/ 6172200 w 12204700"/>
                <a:gd name="connsiteY1" fmla="*/ 825500 h 825500"/>
                <a:gd name="connsiteX2" fmla="*/ 12204700 w 12204700"/>
                <a:gd name="connsiteY2" fmla="*/ 0 h 825500"/>
                <a:gd name="connsiteX0" fmla="*/ 0 w 12204700"/>
                <a:gd name="connsiteY0" fmla="*/ 38100 h 825500"/>
                <a:gd name="connsiteX1" fmla="*/ 6104466 w 12204700"/>
                <a:gd name="connsiteY1" fmla="*/ 825500 h 825500"/>
                <a:gd name="connsiteX2" fmla="*/ 12204700 w 12204700"/>
                <a:gd name="connsiteY2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04700" h="825500">
                  <a:moveTo>
                    <a:pt x="0" y="38100"/>
                  </a:moveTo>
                  <a:cubicBezTo>
                    <a:pt x="2171700" y="148167"/>
                    <a:pt x="5126566" y="-402167"/>
                    <a:pt x="6104466" y="825500"/>
                  </a:cubicBezTo>
                  <a:cubicBezTo>
                    <a:pt x="6934199" y="-419100"/>
                    <a:pt x="10193867" y="254000"/>
                    <a:pt x="12204700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6DF565F-ED12-4218-A08A-72351994E3FF}"/>
              </a:ext>
            </a:extLst>
          </p:cNvPr>
          <p:cNvGrpSpPr/>
          <p:nvPr/>
        </p:nvGrpSpPr>
        <p:grpSpPr>
          <a:xfrm>
            <a:off x="4921743" y="1617090"/>
            <a:ext cx="4173941" cy="3601228"/>
            <a:chOff x="3971435" y="1219179"/>
            <a:chExt cx="4173941" cy="3601228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8134C529-D247-451F-A871-4545AF192C28}"/>
                </a:ext>
              </a:extLst>
            </p:cNvPr>
            <p:cNvGrpSpPr/>
            <p:nvPr/>
          </p:nvGrpSpPr>
          <p:grpSpPr>
            <a:xfrm>
              <a:off x="3971435" y="3445327"/>
              <a:ext cx="1856082" cy="1160287"/>
              <a:chOff x="357288" y="1287566"/>
              <a:chExt cx="3503656" cy="1428046"/>
            </a:xfrm>
          </p:grpSpPr>
          <p:sp>
            <p:nvSpPr>
              <p:cNvPr id="28" name="íś1ïḍé">
                <a:extLst>
                  <a:ext uri="{FF2B5EF4-FFF2-40B4-BE49-F238E27FC236}">
                    <a16:creationId xmlns:a16="http://schemas.microsoft.com/office/drawing/2014/main" id="{6DEF222C-7C89-44C9-A467-8D4CFC448552}"/>
                  </a:ext>
                </a:extLst>
              </p:cNvPr>
              <p:cNvSpPr txBox="1"/>
              <p:nvPr/>
            </p:nvSpPr>
            <p:spPr bwMode="auto">
              <a:xfrm>
                <a:off x="357288" y="1287566"/>
                <a:ext cx="3503656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74295" tIns="37148" rIns="74295" bIns="37148" anchor="b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defTabSz="742398">
                  <a:lnSpc>
                    <a:spcPct val="150000"/>
                  </a:lnSpc>
                  <a:spcBef>
                    <a:spcPct val="0"/>
                  </a:spcBef>
                  <a:defRPr/>
                </a:pPr>
                <a:r>
                  <a:rPr lang="en-US" altLang="zh-CN" sz="1500" b="1" dirty="0">
                    <a:solidFill>
                      <a:srgbClr val="000000"/>
                    </a:solidFill>
                    <a:cs typeface="+mn-ea"/>
                    <a:sym typeface="+mn-lt"/>
                  </a:rPr>
                  <a:t>B—</a:t>
                </a:r>
                <a:r>
                  <a:rPr lang="zh-CN" altLang="en-US" sz="1500" b="1" dirty="0">
                    <a:solidFill>
                      <a:srgbClr val="000000"/>
                    </a:solidFill>
                    <a:cs typeface="+mn-ea"/>
                    <a:sym typeface="+mn-lt"/>
                  </a:rPr>
                  <a:t>前端、浏览器端</a:t>
                </a:r>
                <a:endParaRPr lang="en-US" altLang="zh-CN" sz="1500" b="1" dirty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9" name="íŝļiḓè">
                <a:extLst>
                  <a:ext uri="{FF2B5EF4-FFF2-40B4-BE49-F238E27FC236}">
                    <a16:creationId xmlns:a16="http://schemas.microsoft.com/office/drawing/2014/main" id="{7ED61417-E69A-4430-9B37-1FA82A151BE2}"/>
                  </a:ext>
                </a:extLst>
              </p:cNvPr>
              <p:cNvSpPr/>
              <p:nvPr/>
            </p:nvSpPr>
            <p:spPr bwMode="auto">
              <a:xfrm>
                <a:off x="904633" y="1837368"/>
                <a:ext cx="2565794" cy="8782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74295" tIns="37148" rIns="74295" bIns="37148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 algn="ctr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1463" dirty="0">
                    <a:solidFill>
                      <a:srgbClr val="000000"/>
                    </a:solidFill>
                    <a:cs typeface="+mn-ea"/>
                    <a:sym typeface="+mn-lt"/>
                  </a:rPr>
                  <a:t>基于前端框架</a:t>
                </a:r>
                <a:r>
                  <a:rPr lang="en-US" altLang="zh-CN" sz="1463" dirty="0">
                    <a:solidFill>
                      <a:srgbClr val="000000"/>
                    </a:solidFill>
                    <a:cs typeface="+mn-ea"/>
                    <a:sym typeface="+mn-lt"/>
                  </a:rPr>
                  <a:t>Vue</a:t>
                </a: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0912DE7A-EF19-4A4A-A800-030F605D9907}"/>
                </a:ext>
              </a:extLst>
            </p:cNvPr>
            <p:cNvGrpSpPr/>
            <p:nvPr/>
          </p:nvGrpSpPr>
          <p:grpSpPr>
            <a:xfrm>
              <a:off x="6936680" y="2662473"/>
              <a:ext cx="668362" cy="668362"/>
              <a:chOff x="4184116" y="3781412"/>
              <a:chExt cx="822599" cy="822598"/>
            </a:xfrm>
          </p:grpSpPr>
          <p:sp>
            <p:nvSpPr>
              <p:cNvPr id="26" name="i$ḷïḋé">
                <a:extLst>
                  <a:ext uri="{FF2B5EF4-FFF2-40B4-BE49-F238E27FC236}">
                    <a16:creationId xmlns:a16="http://schemas.microsoft.com/office/drawing/2014/main" id="{447B6448-B134-46E9-BDFD-5E56BD9D9C75}"/>
                  </a:ext>
                </a:extLst>
              </p:cNvPr>
              <p:cNvSpPr/>
              <p:nvPr/>
            </p:nvSpPr>
            <p:spPr>
              <a:xfrm>
                <a:off x="4184116" y="3781412"/>
                <a:ext cx="822599" cy="822598"/>
              </a:xfrm>
              <a:prstGeom prst="ellipse">
                <a:avLst/>
              </a:prstGeom>
              <a:solidFill>
                <a:srgbClr val="92D050"/>
              </a:solidFill>
              <a:ln w="57150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4295" tIns="37148" rIns="74295" bIns="37148" anchor="ctr">
                <a:normAutofit/>
              </a:bodyPr>
              <a:lstStyle/>
              <a:p>
                <a:pPr algn="ctr">
                  <a:lnSpc>
                    <a:spcPct val="130000"/>
                  </a:lnSpc>
                </a:pPr>
                <a:endParaRPr sz="1463" dirty="0">
                  <a:cs typeface="+mn-ea"/>
                  <a:sym typeface="+mn-lt"/>
                </a:endParaRPr>
              </a:p>
            </p:txBody>
          </p:sp>
          <p:sp>
            <p:nvSpPr>
              <p:cNvPr id="27" name="i$liďê">
                <a:extLst>
                  <a:ext uri="{FF2B5EF4-FFF2-40B4-BE49-F238E27FC236}">
                    <a16:creationId xmlns:a16="http://schemas.microsoft.com/office/drawing/2014/main" id="{11D0F0AB-EA03-4024-B204-45D6FC19F11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66184" y="3922711"/>
                <a:ext cx="458463" cy="540000"/>
              </a:xfrm>
              <a:custGeom>
                <a:avLst/>
                <a:gdLst>
                  <a:gd name="T0" fmla="*/ 94 w 294"/>
                  <a:gd name="T1" fmla="*/ 150 h 347"/>
                  <a:gd name="T2" fmla="*/ 94 w 294"/>
                  <a:gd name="T3" fmla="*/ 277 h 347"/>
                  <a:gd name="T4" fmla="*/ 85 w 294"/>
                  <a:gd name="T5" fmla="*/ 290 h 347"/>
                  <a:gd name="T6" fmla="*/ 58 w 294"/>
                  <a:gd name="T7" fmla="*/ 294 h 347"/>
                  <a:gd name="T8" fmla="*/ 58 w 294"/>
                  <a:gd name="T9" fmla="*/ 294 h 347"/>
                  <a:gd name="T10" fmla="*/ 1 w 294"/>
                  <a:gd name="T11" fmla="*/ 257 h 347"/>
                  <a:gd name="T12" fmla="*/ 1 w 294"/>
                  <a:gd name="T13" fmla="*/ 94 h 347"/>
                  <a:gd name="T14" fmla="*/ 23 w 294"/>
                  <a:gd name="T15" fmla="*/ 52 h 347"/>
                  <a:gd name="T16" fmla="*/ 100 w 294"/>
                  <a:gd name="T17" fmla="*/ 3 h 347"/>
                  <a:gd name="T18" fmla="*/ 114 w 294"/>
                  <a:gd name="T19" fmla="*/ 3 h 347"/>
                  <a:gd name="T20" fmla="*/ 121 w 294"/>
                  <a:gd name="T21" fmla="*/ 14 h 347"/>
                  <a:gd name="T22" fmla="*/ 121 w 294"/>
                  <a:gd name="T23" fmla="*/ 34 h 347"/>
                  <a:gd name="T24" fmla="*/ 107 w 294"/>
                  <a:gd name="T25" fmla="*/ 47 h 347"/>
                  <a:gd name="T26" fmla="*/ 95 w 294"/>
                  <a:gd name="T27" fmla="*/ 38 h 347"/>
                  <a:gd name="T28" fmla="*/ 36 w 294"/>
                  <a:gd name="T29" fmla="*/ 76 h 347"/>
                  <a:gd name="T30" fmla="*/ 27 w 294"/>
                  <a:gd name="T31" fmla="*/ 90 h 347"/>
                  <a:gd name="T32" fmla="*/ 30 w 294"/>
                  <a:gd name="T33" fmla="*/ 100 h 347"/>
                  <a:gd name="T34" fmla="*/ 68 w 294"/>
                  <a:gd name="T35" fmla="*/ 92 h 347"/>
                  <a:gd name="T36" fmla="*/ 166 w 294"/>
                  <a:gd name="T37" fmla="*/ 27 h 347"/>
                  <a:gd name="T38" fmla="*/ 180 w 294"/>
                  <a:gd name="T39" fmla="*/ 26 h 347"/>
                  <a:gd name="T40" fmla="*/ 187 w 294"/>
                  <a:gd name="T41" fmla="*/ 38 h 347"/>
                  <a:gd name="T42" fmla="*/ 187 w 294"/>
                  <a:gd name="T43" fmla="*/ 40 h 347"/>
                  <a:gd name="T44" fmla="*/ 181 w 294"/>
                  <a:gd name="T45" fmla="*/ 51 h 347"/>
                  <a:gd name="T46" fmla="*/ 120 w 294"/>
                  <a:gd name="T47" fmla="*/ 92 h 347"/>
                  <a:gd name="T48" fmla="*/ 94 w 294"/>
                  <a:gd name="T49" fmla="*/ 150 h 347"/>
                  <a:gd name="T50" fmla="*/ 294 w 294"/>
                  <a:gd name="T51" fmla="*/ 85 h 347"/>
                  <a:gd name="T52" fmla="*/ 294 w 294"/>
                  <a:gd name="T53" fmla="*/ 258 h 347"/>
                  <a:gd name="T54" fmla="*/ 288 w 294"/>
                  <a:gd name="T55" fmla="*/ 270 h 347"/>
                  <a:gd name="T56" fmla="*/ 194 w 294"/>
                  <a:gd name="T57" fmla="*/ 340 h 347"/>
                  <a:gd name="T58" fmla="*/ 164 w 294"/>
                  <a:gd name="T59" fmla="*/ 347 h 347"/>
                  <a:gd name="T60" fmla="*/ 107 w 294"/>
                  <a:gd name="T61" fmla="*/ 307 h 347"/>
                  <a:gd name="T62" fmla="*/ 107 w 294"/>
                  <a:gd name="T63" fmla="*/ 146 h 347"/>
                  <a:gd name="T64" fmla="*/ 107 w 294"/>
                  <a:gd name="T65" fmla="*/ 142 h 347"/>
                  <a:gd name="T66" fmla="*/ 107 w 294"/>
                  <a:gd name="T67" fmla="*/ 142 h 347"/>
                  <a:gd name="T68" fmla="*/ 128 w 294"/>
                  <a:gd name="T69" fmla="*/ 105 h 347"/>
                  <a:gd name="T70" fmla="*/ 206 w 294"/>
                  <a:gd name="T71" fmla="*/ 50 h 347"/>
                  <a:gd name="T72" fmla="*/ 220 w 294"/>
                  <a:gd name="T73" fmla="*/ 50 h 347"/>
                  <a:gd name="T74" fmla="*/ 227 w 294"/>
                  <a:gd name="T75" fmla="*/ 61 h 347"/>
                  <a:gd name="T76" fmla="*/ 227 w 294"/>
                  <a:gd name="T77" fmla="*/ 81 h 347"/>
                  <a:gd name="T78" fmla="*/ 214 w 294"/>
                  <a:gd name="T79" fmla="*/ 94 h 347"/>
                  <a:gd name="T80" fmla="*/ 202 w 294"/>
                  <a:gd name="T81" fmla="*/ 86 h 347"/>
                  <a:gd name="T82" fmla="*/ 144 w 294"/>
                  <a:gd name="T83" fmla="*/ 126 h 347"/>
                  <a:gd name="T84" fmla="*/ 134 w 294"/>
                  <a:gd name="T85" fmla="*/ 142 h 347"/>
                  <a:gd name="T86" fmla="*/ 137 w 294"/>
                  <a:gd name="T87" fmla="*/ 151 h 347"/>
                  <a:gd name="T88" fmla="*/ 180 w 294"/>
                  <a:gd name="T89" fmla="*/ 144 h 347"/>
                  <a:gd name="T90" fmla="*/ 272 w 294"/>
                  <a:gd name="T91" fmla="*/ 75 h 347"/>
                  <a:gd name="T92" fmla="*/ 286 w 294"/>
                  <a:gd name="T93" fmla="*/ 73 h 347"/>
                  <a:gd name="T94" fmla="*/ 294 w 294"/>
                  <a:gd name="T95" fmla="*/ 85 h 347"/>
                  <a:gd name="T96" fmla="*/ 267 w 294"/>
                  <a:gd name="T97" fmla="*/ 145 h 347"/>
                  <a:gd name="T98" fmla="*/ 201 w 294"/>
                  <a:gd name="T99" fmla="*/ 196 h 347"/>
                  <a:gd name="T100" fmla="*/ 201 w 294"/>
                  <a:gd name="T101" fmla="*/ 223 h 347"/>
                  <a:gd name="T102" fmla="*/ 267 w 294"/>
                  <a:gd name="T103" fmla="*/ 171 h 347"/>
                  <a:gd name="T104" fmla="*/ 267 w 294"/>
                  <a:gd name="T105" fmla="*/ 145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94" h="347">
                    <a:moveTo>
                      <a:pt x="94" y="150"/>
                    </a:moveTo>
                    <a:lnTo>
                      <a:pt x="94" y="277"/>
                    </a:lnTo>
                    <a:cubicBezTo>
                      <a:pt x="94" y="283"/>
                      <a:pt x="90" y="288"/>
                      <a:pt x="85" y="290"/>
                    </a:cubicBezTo>
                    <a:cubicBezTo>
                      <a:pt x="77" y="292"/>
                      <a:pt x="68" y="294"/>
                      <a:pt x="58" y="294"/>
                    </a:cubicBezTo>
                    <a:lnTo>
                      <a:pt x="58" y="294"/>
                    </a:lnTo>
                    <a:cubicBezTo>
                      <a:pt x="31" y="294"/>
                      <a:pt x="1" y="282"/>
                      <a:pt x="1" y="257"/>
                    </a:cubicBezTo>
                    <a:lnTo>
                      <a:pt x="1" y="94"/>
                    </a:lnTo>
                    <a:cubicBezTo>
                      <a:pt x="0" y="83"/>
                      <a:pt x="4" y="63"/>
                      <a:pt x="23" y="52"/>
                    </a:cubicBezTo>
                    <a:cubicBezTo>
                      <a:pt x="31" y="47"/>
                      <a:pt x="77" y="18"/>
                      <a:pt x="100" y="3"/>
                    </a:cubicBezTo>
                    <a:cubicBezTo>
                      <a:pt x="104" y="0"/>
                      <a:pt x="109" y="0"/>
                      <a:pt x="114" y="3"/>
                    </a:cubicBezTo>
                    <a:cubicBezTo>
                      <a:pt x="118" y="5"/>
                      <a:pt x="121" y="9"/>
                      <a:pt x="121" y="14"/>
                    </a:cubicBezTo>
                    <a:lnTo>
                      <a:pt x="121" y="34"/>
                    </a:lnTo>
                    <a:cubicBezTo>
                      <a:pt x="121" y="41"/>
                      <a:pt x="115" y="47"/>
                      <a:pt x="107" y="47"/>
                    </a:cubicBezTo>
                    <a:cubicBezTo>
                      <a:pt x="101" y="47"/>
                      <a:pt x="97" y="43"/>
                      <a:pt x="95" y="38"/>
                    </a:cubicBezTo>
                    <a:cubicBezTo>
                      <a:pt x="74" y="52"/>
                      <a:pt x="43" y="71"/>
                      <a:pt x="36" y="76"/>
                    </a:cubicBezTo>
                    <a:cubicBezTo>
                      <a:pt x="29" y="79"/>
                      <a:pt x="27" y="87"/>
                      <a:pt x="27" y="90"/>
                    </a:cubicBezTo>
                    <a:cubicBezTo>
                      <a:pt x="27" y="95"/>
                      <a:pt x="28" y="98"/>
                      <a:pt x="30" y="100"/>
                    </a:cubicBezTo>
                    <a:cubicBezTo>
                      <a:pt x="35" y="105"/>
                      <a:pt x="50" y="102"/>
                      <a:pt x="68" y="92"/>
                    </a:cubicBezTo>
                    <a:cubicBezTo>
                      <a:pt x="84" y="82"/>
                      <a:pt x="166" y="28"/>
                      <a:pt x="166" y="27"/>
                    </a:cubicBezTo>
                    <a:cubicBezTo>
                      <a:pt x="171" y="24"/>
                      <a:pt x="176" y="24"/>
                      <a:pt x="180" y="26"/>
                    </a:cubicBezTo>
                    <a:cubicBezTo>
                      <a:pt x="184" y="29"/>
                      <a:pt x="187" y="33"/>
                      <a:pt x="187" y="38"/>
                    </a:cubicBezTo>
                    <a:lnTo>
                      <a:pt x="187" y="40"/>
                    </a:lnTo>
                    <a:cubicBezTo>
                      <a:pt x="187" y="44"/>
                      <a:pt x="185" y="48"/>
                      <a:pt x="181" y="51"/>
                    </a:cubicBezTo>
                    <a:cubicBezTo>
                      <a:pt x="181" y="51"/>
                      <a:pt x="125" y="89"/>
                      <a:pt x="120" y="92"/>
                    </a:cubicBezTo>
                    <a:cubicBezTo>
                      <a:pt x="100" y="104"/>
                      <a:pt x="94" y="119"/>
                      <a:pt x="94" y="150"/>
                    </a:cubicBezTo>
                    <a:close/>
                    <a:moveTo>
                      <a:pt x="294" y="85"/>
                    </a:moveTo>
                    <a:lnTo>
                      <a:pt x="294" y="258"/>
                    </a:lnTo>
                    <a:cubicBezTo>
                      <a:pt x="294" y="263"/>
                      <a:pt x="291" y="267"/>
                      <a:pt x="288" y="270"/>
                    </a:cubicBezTo>
                    <a:cubicBezTo>
                      <a:pt x="288" y="270"/>
                      <a:pt x="210" y="330"/>
                      <a:pt x="194" y="340"/>
                    </a:cubicBezTo>
                    <a:cubicBezTo>
                      <a:pt x="186" y="345"/>
                      <a:pt x="175" y="347"/>
                      <a:pt x="164" y="347"/>
                    </a:cubicBezTo>
                    <a:cubicBezTo>
                      <a:pt x="136" y="347"/>
                      <a:pt x="107" y="332"/>
                      <a:pt x="107" y="307"/>
                    </a:cubicBezTo>
                    <a:lnTo>
                      <a:pt x="107" y="146"/>
                    </a:lnTo>
                    <a:lnTo>
                      <a:pt x="107" y="142"/>
                    </a:ln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07" y="132"/>
                      <a:pt x="110" y="118"/>
                      <a:pt x="128" y="105"/>
                    </a:cubicBezTo>
                    <a:cubicBezTo>
                      <a:pt x="139" y="97"/>
                      <a:pt x="204" y="52"/>
                      <a:pt x="206" y="50"/>
                    </a:cubicBezTo>
                    <a:cubicBezTo>
                      <a:pt x="210" y="48"/>
                      <a:pt x="216" y="47"/>
                      <a:pt x="220" y="50"/>
                    </a:cubicBezTo>
                    <a:cubicBezTo>
                      <a:pt x="224" y="52"/>
                      <a:pt x="227" y="57"/>
                      <a:pt x="227" y="61"/>
                    </a:cubicBezTo>
                    <a:lnTo>
                      <a:pt x="227" y="81"/>
                    </a:lnTo>
                    <a:cubicBezTo>
                      <a:pt x="227" y="88"/>
                      <a:pt x="221" y="94"/>
                      <a:pt x="214" y="94"/>
                    </a:cubicBezTo>
                    <a:cubicBezTo>
                      <a:pt x="208" y="94"/>
                      <a:pt x="204" y="91"/>
                      <a:pt x="202" y="86"/>
                    </a:cubicBezTo>
                    <a:cubicBezTo>
                      <a:pt x="181" y="100"/>
                      <a:pt x="151" y="121"/>
                      <a:pt x="144" y="126"/>
                    </a:cubicBezTo>
                    <a:cubicBezTo>
                      <a:pt x="135" y="132"/>
                      <a:pt x="134" y="137"/>
                      <a:pt x="134" y="142"/>
                    </a:cubicBezTo>
                    <a:cubicBezTo>
                      <a:pt x="134" y="146"/>
                      <a:pt x="135" y="149"/>
                      <a:pt x="137" y="151"/>
                    </a:cubicBezTo>
                    <a:cubicBezTo>
                      <a:pt x="144" y="157"/>
                      <a:pt x="162" y="155"/>
                      <a:pt x="180" y="144"/>
                    </a:cubicBezTo>
                    <a:cubicBezTo>
                      <a:pt x="194" y="136"/>
                      <a:pt x="251" y="91"/>
                      <a:pt x="272" y="75"/>
                    </a:cubicBezTo>
                    <a:cubicBezTo>
                      <a:pt x="276" y="72"/>
                      <a:pt x="282" y="71"/>
                      <a:pt x="286" y="73"/>
                    </a:cubicBezTo>
                    <a:cubicBezTo>
                      <a:pt x="291" y="76"/>
                      <a:pt x="294" y="80"/>
                      <a:pt x="294" y="85"/>
                    </a:cubicBezTo>
                    <a:close/>
                    <a:moveTo>
                      <a:pt x="267" y="145"/>
                    </a:moveTo>
                    <a:lnTo>
                      <a:pt x="201" y="196"/>
                    </a:lnTo>
                    <a:lnTo>
                      <a:pt x="201" y="223"/>
                    </a:lnTo>
                    <a:lnTo>
                      <a:pt x="267" y="171"/>
                    </a:lnTo>
                    <a:lnTo>
                      <a:pt x="267" y="14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74295" tIns="37148" rIns="74295" bIns="37148" numCol="1" spcCol="127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794505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788">
                  <a:cs typeface="+mn-ea"/>
                  <a:sym typeface="+mn-lt"/>
                </a:endParaRP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3D39A9D-CF38-423A-978A-6D4FC0968874}"/>
                </a:ext>
              </a:extLst>
            </p:cNvPr>
            <p:cNvGrpSpPr/>
            <p:nvPr/>
          </p:nvGrpSpPr>
          <p:grpSpPr>
            <a:xfrm>
              <a:off x="4565296" y="2615000"/>
              <a:ext cx="668362" cy="668362"/>
              <a:chOff x="1672327" y="3063495"/>
              <a:chExt cx="822599" cy="822598"/>
            </a:xfrm>
          </p:grpSpPr>
          <p:sp>
            <p:nvSpPr>
              <p:cNvPr id="24" name="ïṧľíḑè">
                <a:extLst>
                  <a:ext uri="{FF2B5EF4-FFF2-40B4-BE49-F238E27FC236}">
                    <a16:creationId xmlns:a16="http://schemas.microsoft.com/office/drawing/2014/main" id="{715C3725-B2D0-4A23-A701-AE91AB3C6C12}"/>
                  </a:ext>
                </a:extLst>
              </p:cNvPr>
              <p:cNvSpPr/>
              <p:nvPr/>
            </p:nvSpPr>
            <p:spPr>
              <a:xfrm>
                <a:off x="1672327" y="3063495"/>
                <a:ext cx="822599" cy="822598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4295" tIns="37148" rIns="74295" bIns="37148" anchor="ctr">
                <a:normAutofit/>
              </a:bodyPr>
              <a:lstStyle/>
              <a:p>
                <a:pPr algn="ctr">
                  <a:lnSpc>
                    <a:spcPct val="130000"/>
                  </a:lnSpc>
                </a:pPr>
                <a:endParaRPr sz="1463" dirty="0">
                  <a:cs typeface="+mn-ea"/>
                  <a:sym typeface="+mn-lt"/>
                </a:endParaRPr>
              </a:p>
            </p:txBody>
          </p:sp>
          <p:sp>
            <p:nvSpPr>
              <p:cNvPr id="25" name="íṣ1íḋê">
                <a:extLst>
                  <a:ext uri="{FF2B5EF4-FFF2-40B4-BE49-F238E27FC236}">
                    <a16:creationId xmlns:a16="http://schemas.microsoft.com/office/drawing/2014/main" id="{2A0B5D34-A95D-4124-931C-76EA5FE14AB6}"/>
                  </a:ext>
                </a:extLst>
              </p:cNvPr>
              <p:cNvSpPr/>
              <p:nvPr/>
            </p:nvSpPr>
            <p:spPr>
              <a:xfrm>
                <a:off x="1860373" y="3272786"/>
                <a:ext cx="446506" cy="404016"/>
              </a:xfrm>
              <a:custGeom>
                <a:avLst/>
                <a:gdLst>
                  <a:gd name="connsiteX0" fmla="*/ 407586 w 606580"/>
                  <a:gd name="connsiteY0" fmla="*/ 252695 h 548858"/>
                  <a:gd name="connsiteX1" fmla="*/ 502285 w 606580"/>
                  <a:gd name="connsiteY1" fmla="*/ 252695 h 548858"/>
                  <a:gd name="connsiteX2" fmla="*/ 502285 w 606580"/>
                  <a:gd name="connsiteY2" fmla="*/ 346759 h 548858"/>
                  <a:gd name="connsiteX3" fmla="*/ 407586 w 606580"/>
                  <a:gd name="connsiteY3" fmla="*/ 346759 h 548858"/>
                  <a:gd name="connsiteX4" fmla="*/ 104296 w 606580"/>
                  <a:gd name="connsiteY4" fmla="*/ 205698 h 548858"/>
                  <a:gd name="connsiteX5" fmla="*/ 199065 w 606580"/>
                  <a:gd name="connsiteY5" fmla="*/ 205698 h 548858"/>
                  <a:gd name="connsiteX6" fmla="*/ 199065 w 606580"/>
                  <a:gd name="connsiteY6" fmla="*/ 346758 h 548858"/>
                  <a:gd name="connsiteX7" fmla="*/ 104296 w 606580"/>
                  <a:gd name="connsiteY7" fmla="*/ 346758 h 548858"/>
                  <a:gd name="connsiteX8" fmla="*/ 255870 w 606580"/>
                  <a:gd name="connsiteY8" fmla="*/ 96040 h 548858"/>
                  <a:gd name="connsiteX9" fmla="*/ 350710 w 606580"/>
                  <a:gd name="connsiteY9" fmla="*/ 96040 h 548858"/>
                  <a:gd name="connsiteX10" fmla="*/ 350710 w 606580"/>
                  <a:gd name="connsiteY10" fmla="*/ 346759 h 548858"/>
                  <a:gd name="connsiteX11" fmla="*/ 255870 w 606580"/>
                  <a:gd name="connsiteY11" fmla="*/ 346759 h 548858"/>
                  <a:gd name="connsiteX12" fmla="*/ 37882 w 606580"/>
                  <a:gd name="connsiteY12" fmla="*/ 37913 h 548858"/>
                  <a:gd name="connsiteX13" fmla="*/ 37882 w 606580"/>
                  <a:gd name="connsiteY13" fmla="*/ 405363 h 548858"/>
                  <a:gd name="connsiteX14" fmla="*/ 568698 w 606580"/>
                  <a:gd name="connsiteY14" fmla="*/ 405363 h 548858"/>
                  <a:gd name="connsiteX15" fmla="*/ 568698 w 606580"/>
                  <a:gd name="connsiteY15" fmla="*/ 37913 h 548858"/>
                  <a:gd name="connsiteX16" fmla="*/ 18941 w 606580"/>
                  <a:gd name="connsiteY16" fmla="*/ 0 h 548858"/>
                  <a:gd name="connsiteX17" fmla="*/ 587639 w 606580"/>
                  <a:gd name="connsiteY17" fmla="*/ 0 h 548858"/>
                  <a:gd name="connsiteX18" fmla="*/ 606580 w 606580"/>
                  <a:gd name="connsiteY18" fmla="*/ 18910 h 548858"/>
                  <a:gd name="connsiteX19" fmla="*/ 606580 w 606580"/>
                  <a:gd name="connsiteY19" fmla="*/ 424274 h 548858"/>
                  <a:gd name="connsiteX20" fmla="*/ 587639 w 606580"/>
                  <a:gd name="connsiteY20" fmla="*/ 443184 h 548858"/>
                  <a:gd name="connsiteX21" fmla="*/ 322278 w 606580"/>
                  <a:gd name="connsiteY21" fmla="*/ 443184 h 548858"/>
                  <a:gd name="connsiteX22" fmla="*/ 322278 w 606580"/>
                  <a:gd name="connsiteY22" fmla="*/ 511038 h 548858"/>
                  <a:gd name="connsiteX23" fmla="*/ 450223 w 606580"/>
                  <a:gd name="connsiteY23" fmla="*/ 511038 h 548858"/>
                  <a:gd name="connsiteX24" fmla="*/ 450223 w 606580"/>
                  <a:gd name="connsiteY24" fmla="*/ 548858 h 548858"/>
                  <a:gd name="connsiteX25" fmla="*/ 156357 w 606580"/>
                  <a:gd name="connsiteY25" fmla="*/ 548858 h 548858"/>
                  <a:gd name="connsiteX26" fmla="*/ 156357 w 606580"/>
                  <a:gd name="connsiteY26" fmla="*/ 511038 h 548858"/>
                  <a:gd name="connsiteX27" fmla="*/ 284302 w 606580"/>
                  <a:gd name="connsiteY27" fmla="*/ 511038 h 548858"/>
                  <a:gd name="connsiteX28" fmla="*/ 284302 w 606580"/>
                  <a:gd name="connsiteY28" fmla="*/ 443184 h 548858"/>
                  <a:gd name="connsiteX29" fmla="*/ 18941 w 606580"/>
                  <a:gd name="connsiteY29" fmla="*/ 443184 h 548858"/>
                  <a:gd name="connsiteX30" fmla="*/ 0 w 606580"/>
                  <a:gd name="connsiteY30" fmla="*/ 424274 h 548858"/>
                  <a:gd name="connsiteX31" fmla="*/ 0 w 606580"/>
                  <a:gd name="connsiteY31" fmla="*/ 18910 h 548858"/>
                  <a:gd name="connsiteX32" fmla="*/ 18941 w 606580"/>
                  <a:gd name="connsiteY32" fmla="*/ 0 h 54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606580" h="548858">
                    <a:moveTo>
                      <a:pt x="407586" y="252695"/>
                    </a:moveTo>
                    <a:lnTo>
                      <a:pt x="502285" y="252695"/>
                    </a:lnTo>
                    <a:lnTo>
                      <a:pt x="502285" y="346759"/>
                    </a:lnTo>
                    <a:lnTo>
                      <a:pt x="407586" y="346759"/>
                    </a:lnTo>
                    <a:close/>
                    <a:moveTo>
                      <a:pt x="104296" y="205698"/>
                    </a:moveTo>
                    <a:lnTo>
                      <a:pt x="199065" y="205698"/>
                    </a:lnTo>
                    <a:lnTo>
                      <a:pt x="199065" y="346758"/>
                    </a:lnTo>
                    <a:lnTo>
                      <a:pt x="104296" y="346758"/>
                    </a:lnTo>
                    <a:close/>
                    <a:moveTo>
                      <a:pt x="255870" y="96040"/>
                    </a:moveTo>
                    <a:lnTo>
                      <a:pt x="350710" y="96040"/>
                    </a:lnTo>
                    <a:lnTo>
                      <a:pt x="350710" y="346759"/>
                    </a:lnTo>
                    <a:lnTo>
                      <a:pt x="255870" y="346759"/>
                    </a:lnTo>
                    <a:close/>
                    <a:moveTo>
                      <a:pt x="37882" y="37913"/>
                    </a:moveTo>
                    <a:lnTo>
                      <a:pt x="37882" y="405363"/>
                    </a:lnTo>
                    <a:lnTo>
                      <a:pt x="568698" y="405363"/>
                    </a:lnTo>
                    <a:lnTo>
                      <a:pt x="568698" y="37913"/>
                    </a:lnTo>
                    <a:close/>
                    <a:moveTo>
                      <a:pt x="18941" y="0"/>
                    </a:moveTo>
                    <a:lnTo>
                      <a:pt x="587639" y="0"/>
                    </a:lnTo>
                    <a:cubicBezTo>
                      <a:pt x="598038" y="0"/>
                      <a:pt x="606580" y="8528"/>
                      <a:pt x="606580" y="18910"/>
                    </a:cubicBezTo>
                    <a:lnTo>
                      <a:pt x="606580" y="424274"/>
                    </a:lnTo>
                    <a:cubicBezTo>
                      <a:pt x="606580" y="434656"/>
                      <a:pt x="598038" y="443184"/>
                      <a:pt x="587639" y="443184"/>
                    </a:cubicBezTo>
                    <a:lnTo>
                      <a:pt x="322278" y="443184"/>
                    </a:lnTo>
                    <a:lnTo>
                      <a:pt x="322278" y="511038"/>
                    </a:lnTo>
                    <a:lnTo>
                      <a:pt x="450223" y="511038"/>
                    </a:lnTo>
                    <a:lnTo>
                      <a:pt x="450223" y="548858"/>
                    </a:lnTo>
                    <a:lnTo>
                      <a:pt x="156357" y="548858"/>
                    </a:lnTo>
                    <a:lnTo>
                      <a:pt x="156357" y="511038"/>
                    </a:lnTo>
                    <a:lnTo>
                      <a:pt x="284302" y="511038"/>
                    </a:lnTo>
                    <a:lnTo>
                      <a:pt x="284302" y="443184"/>
                    </a:lnTo>
                    <a:lnTo>
                      <a:pt x="18941" y="443184"/>
                    </a:lnTo>
                    <a:cubicBezTo>
                      <a:pt x="8542" y="443184"/>
                      <a:pt x="0" y="434656"/>
                      <a:pt x="0" y="424274"/>
                    </a:cubicBezTo>
                    <a:lnTo>
                      <a:pt x="0" y="18910"/>
                    </a:lnTo>
                    <a:cubicBezTo>
                      <a:pt x="0" y="8528"/>
                      <a:pt x="8542" y="0"/>
                      <a:pt x="1894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74295" tIns="37148" rIns="74295" bIns="37148" numCol="1" spcCol="1270" anchor="ctr" anchorCtr="0">
                <a:normAutofit fontScale="7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794505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788">
                  <a:cs typeface="+mn-ea"/>
                  <a:sym typeface="+mn-lt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4520BD1B-0B9A-4606-8055-5E3F89569FD4}"/>
                </a:ext>
              </a:extLst>
            </p:cNvPr>
            <p:cNvGrpSpPr/>
            <p:nvPr/>
          </p:nvGrpSpPr>
          <p:grpSpPr>
            <a:xfrm>
              <a:off x="6396344" y="3445641"/>
              <a:ext cx="1749032" cy="1374766"/>
              <a:chOff x="7277991" y="4444058"/>
              <a:chExt cx="1749032" cy="1374766"/>
            </a:xfrm>
          </p:grpSpPr>
          <p:sp>
            <p:nvSpPr>
              <p:cNvPr id="22" name="íś1ïḍé">
                <a:extLst>
                  <a:ext uri="{FF2B5EF4-FFF2-40B4-BE49-F238E27FC236}">
                    <a16:creationId xmlns:a16="http://schemas.microsoft.com/office/drawing/2014/main" id="{EC3B8A69-0F41-4A6A-B9E0-DD7C70A5068F}"/>
                  </a:ext>
                </a:extLst>
              </p:cNvPr>
              <p:cNvSpPr txBox="1"/>
              <p:nvPr/>
            </p:nvSpPr>
            <p:spPr bwMode="auto">
              <a:xfrm>
                <a:off x="7277991" y="4444058"/>
                <a:ext cx="1749032" cy="358967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74295" tIns="37148" rIns="74295" bIns="37148" anchor="b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defTabSz="742398">
                  <a:lnSpc>
                    <a:spcPct val="150000"/>
                  </a:lnSpc>
                  <a:spcBef>
                    <a:spcPct val="0"/>
                  </a:spcBef>
                  <a:defRPr/>
                </a:pPr>
                <a:r>
                  <a:rPr lang="en-US" altLang="zh-CN" sz="1950" b="1" dirty="0">
                    <a:solidFill>
                      <a:srgbClr val="000000"/>
                    </a:solidFill>
                    <a:cs typeface="+mn-ea"/>
                    <a:sym typeface="+mn-lt"/>
                  </a:rPr>
                  <a:t>S—</a:t>
                </a:r>
                <a:r>
                  <a:rPr lang="zh-CN" altLang="en-US" sz="1950" b="1" dirty="0">
                    <a:solidFill>
                      <a:srgbClr val="000000"/>
                    </a:solidFill>
                    <a:cs typeface="+mn-ea"/>
                    <a:sym typeface="+mn-lt"/>
                  </a:rPr>
                  <a:t>后端、服务器端</a:t>
                </a:r>
                <a:endParaRPr lang="en-US" altLang="zh-CN" sz="1950" b="1" dirty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" name="íŝļiḓè">
                <a:extLst>
                  <a:ext uri="{FF2B5EF4-FFF2-40B4-BE49-F238E27FC236}">
                    <a16:creationId xmlns:a16="http://schemas.microsoft.com/office/drawing/2014/main" id="{0D23A94C-426C-4D0F-8D9E-1384C92CF2BD}"/>
                  </a:ext>
                </a:extLst>
              </p:cNvPr>
              <p:cNvSpPr/>
              <p:nvPr/>
            </p:nvSpPr>
            <p:spPr bwMode="auto">
              <a:xfrm>
                <a:off x="7429640" y="4890458"/>
                <a:ext cx="1572677" cy="928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74295" tIns="37148" rIns="74295" bIns="37148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1463" dirty="0">
                    <a:solidFill>
                      <a:srgbClr val="000000"/>
                    </a:solidFill>
                    <a:cs typeface="+mn-ea"/>
                    <a:sym typeface="+mn-lt"/>
                  </a:rPr>
                  <a:t>基于后端端框架</a:t>
                </a:r>
                <a:r>
                  <a:rPr lang="en-US" altLang="zh-CN" sz="1463" dirty="0">
                    <a:solidFill>
                      <a:srgbClr val="000000"/>
                    </a:solidFill>
                    <a:cs typeface="+mn-ea"/>
                    <a:sym typeface="+mn-lt"/>
                  </a:rPr>
                  <a:t>SSM</a:t>
                </a:r>
              </a:p>
              <a:p>
                <a:pPr lvl="0" algn="ctr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zh-CN" sz="1463" dirty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4EB0FDB5-9C68-4EB2-8807-D87E2BD4D483}"/>
                </a:ext>
              </a:extLst>
            </p:cNvPr>
            <p:cNvGrpSpPr/>
            <p:nvPr/>
          </p:nvGrpSpPr>
          <p:grpSpPr>
            <a:xfrm>
              <a:off x="5705330" y="1683989"/>
              <a:ext cx="668362" cy="668362"/>
              <a:chOff x="9764010" y="3096941"/>
              <a:chExt cx="822599" cy="822598"/>
            </a:xfrm>
          </p:grpSpPr>
          <p:sp>
            <p:nvSpPr>
              <p:cNvPr id="20" name="îṩ1íḓê">
                <a:extLst>
                  <a:ext uri="{FF2B5EF4-FFF2-40B4-BE49-F238E27FC236}">
                    <a16:creationId xmlns:a16="http://schemas.microsoft.com/office/drawing/2014/main" id="{FD675726-DBB0-4901-A8A4-162138C5D670}"/>
                  </a:ext>
                </a:extLst>
              </p:cNvPr>
              <p:cNvSpPr/>
              <p:nvPr/>
            </p:nvSpPr>
            <p:spPr>
              <a:xfrm>
                <a:off x="9764010" y="3096941"/>
                <a:ext cx="822599" cy="822598"/>
              </a:xfrm>
              <a:prstGeom prst="ellipse">
                <a:avLst/>
              </a:prstGeom>
              <a:solidFill>
                <a:schemeClr val="accent3"/>
              </a:solidFill>
              <a:ln w="57150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4295" tIns="37148" rIns="74295" bIns="37148" anchor="ctr">
                <a:normAutofit/>
              </a:bodyPr>
              <a:lstStyle/>
              <a:p>
                <a:pPr algn="ctr">
                  <a:lnSpc>
                    <a:spcPct val="130000"/>
                  </a:lnSpc>
                </a:pPr>
                <a:endParaRPr sz="1463" dirty="0">
                  <a:cs typeface="+mn-ea"/>
                  <a:sym typeface="+mn-lt"/>
                </a:endParaRPr>
              </a:p>
            </p:txBody>
          </p:sp>
          <p:sp>
            <p:nvSpPr>
              <p:cNvPr id="21" name="investments-files_73192">
                <a:extLst>
                  <a:ext uri="{FF2B5EF4-FFF2-40B4-BE49-F238E27FC236}">
                    <a16:creationId xmlns:a16="http://schemas.microsoft.com/office/drawing/2014/main" id="{936CCBD9-7D92-4F4C-8F3A-9209F3F204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980271" y="3256240"/>
                <a:ext cx="390076" cy="504000"/>
              </a:xfrm>
              <a:custGeom>
                <a:avLst/>
                <a:gdLst>
                  <a:gd name="T0" fmla="*/ 1610 w 1986"/>
                  <a:gd name="T1" fmla="*/ 2299 h 2570"/>
                  <a:gd name="T2" fmla="*/ 1610 w 1986"/>
                  <a:gd name="T3" fmla="*/ 2493 h 2570"/>
                  <a:gd name="T4" fmla="*/ 1533 w 1986"/>
                  <a:gd name="T5" fmla="*/ 2570 h 2570"/>
                  <a:gd name="T6" fmla="*/ 77 w 1986"/>
                  <a:gd name="T7" fmla="*/ 2570 h 2570"/>
                  <a:gd name="T8" fmla="*/ 0 w 1986"/>
                  <a:gd name="T9" fmla="*/ 2493 h 2570"/>
                  <a:gd name="T10" fmla="*/ 0 w 1986"/>
                  <a:gd name="T11" fmla="*/ 482 h 2570"/>
                  <a:gd name="T12" fmla="*/ 77 w 1986"/>
                  <a:gd name="T13" fmla="*/ 405 h 2570"/>
                  <a:gd name="T14" fmla="*/ 243 w 1986"/>
                  <a:gd name="T15" fmla="*/ 405 h 2570"/>
                  <a:gd name="T16" fmla="*/ 243 w 1986"/>
                  <a:gd name="T17" fmla="*/ 2125 h 2570"/>
                  <a:gd name="T18" fmla="*/ 417 w 1986"/>
                  <a:gd name="T19" fmla="*/ 2299 h 2570"/>
                  <a:gd name="T20" fmla="*/ 1610 w 1986"/>
                  <a:gd name="T21" fmla="*/ 2299 h 2570"/>
                  <a:gd name="T22" fmla="*/ 1986 w 1986"/>
                  <a:gd name="T23" fmla="*/ 40 h 2570"/>
                  <a:gd name="T24" fmla="*/ 1986 w 1986"/>
                  <a:gd name="T25" fmla="*/ 2125 h 2570"/>
                  <a:gd name="T26" fmla="*/ 1946 w 1986"/>
                  <a:gd name="T27" fmla="*/ 2166 h 2570"/>
                  <a:gd name="T28" fmla="*/ 417 w 1986"/>
                  <a:gd name="T29" fmla="*/ 2166 h 2570"/>
                  <a:gd name="T30" fmla="*/ 376 w 1986"/>
                  <a:gd name="T31" fmla="*/ 2125 h 2570"/>
                  <a:gd name="T32" fmla="*/ 376 w 1986"/>
                  <a:gd name="T33" fmla="*/ 40 h 2570"/>
                  <a:gd name="T34" fmla="*/ 417 w 1986"/>
                  <a:gd name="T35" fmla="*/ 0 h 2570"/>
                  <a:gd name="T36" fmla="*/ 1946 w 1986"/>
                  <a:gd name="T37" fmla="*/ 0 h 2570"/>
                  <a:gd name="T38" fmla="*/ 1986 w 1986"/>
                  <a:gd name="T39" fmla="*/ 40 h 2570"/>
                  <a:gd name="T40" fmla="*/ 1777 w 1986"/>
                  <a:gd name="T41" fmla="*/ 1517 h 2570"/>
                  <a:gd name="T42" fmla="*/ 1711 w 1986"/>
                  <a:gd name="T43" fmla="*/ 1450 h 2570"/>
                  <a:gd name="T44" fmla="*/ 652 w 1986"/>
                  <a:gd name="T45" fmla="*/ 1450 h 2570"/>
                  <a:gd name="T46" fmla="*/ 585 w 1986"/>
                  <a:gd name="T47" fmla="*/ 1517 h 2570"/>
                  <a:gd name="T48" fmla="*/ 652 w 1986"/>
                  <a:gd name="T49" fmla="*/ 1583 h 2570"/>
                  <a:gd name="T50" fmla="*/ 1711 w 1986"/>
                  <a:gd name="T51" fmla="*/ 1583 h 2570"/>
                  <a:gd name="T52" fmla="*/ 1777 w 1986"/>
                  <a:gd name="T53" fmla="*/ 1517 h 2570"/>
                  <a:gd name="T54" fmla="*/ 1777 w 1986"/>
                  <a:gd name="T55" fmla="*/ 1114 h 2570"/>
                  <a:gd name="T56" fmla="*/ 1711 w 1986"/>
                  <a:gd name="T57" fmla="*/ 1048 h 2570"/>
                  <a:gd name="T58" fmla="*/ 652 w 1986"/>
                  <a:gd name="T59" fmla="*/ 1048 h 2570"/>
                  <a:gd name="T60" fmla="*/ 585 w 1986"/>
                  <a:gd name="T61" fmla="*/ 1114 h 2570"/>
                  <a:gd name="T62" fmla="*/ 652 w 1986"/>
                  <a:gd name="T63" fmla="*/ 1181 h 2570"/>
                  <a:gd name="T64" fmla="*/ 1711 w 1986"/>
                  <a:gd name="T65" fmla="*/ 1181 h 2570"/>
                  <a:gd name="T66" fmla="*/ 1777 w 1986"/>
                  <a:gd name="T67" fmla="*/ 1114 h 2570"/>
                  <a:gd name="T68" fmla="*/ 1777 w 1986"/>
                  <a:gd name="T69" fmla="*/ 712 h 2570"/>
                  <a:gd name="T70" fmla="*/ 1711 w 1986"/>
                  <a:gd name="T71" fmla="*/ 646 h 2570"/>
                  <a:gd name="T72" fmla="*/ 652 w 1986"/>
                  <a:gd name="T73" fmla="*/ 646 h 2570"/>
                  <a:gd name="T74" fmla="*/ 585 w 1986"/>
                  <a:gd name="T75" fmla="*/ 712 h 2570"/>
                  <a:gd name="T76" fmla="*/ 652 w 1986"/>
                  <a:gd name="T77" fmla="*/ 779 h 2570"/>
                  <a:gd name="T78" fmla="*/ 1711 w 1986"/>
                  <a:gd name="T79" fmla="*/ 779 h 2570"/>
                  <a:gd name="T80" fmla="*/ 1777 w 1986"/>
                  <a:gd name="T81" fmla="*/ 712 h 2570"/>
                  <a:gd name="T82" fmla="*/ 1777 w 1986"/>
                  <a:gd name="T83" fmla="*/ 310 h 2570"/>
                  <a:gd name="T84" fmla="*/ 1711 w 1986"/>
                  <a:gd name="T85" fmla="*/ 243 h 2570"/>
                  <a:gd name="T86" fmla="*/ 652 w 1986"/>
                  <a:gd name="T87" fmla="*/ 243 h 2570"/>
                  <a:gd name="T88" fmla="*/ 585 w 1986"/>
                  <a:gd name="T89" fmla="*/ 310 h 2570"/>
                  <a:gd name="T90" fmla="*/ 652 w 1986"/>
                  <a:gd name="T91" fmla="*/ 377 h 2570"/>
                  <a:gd name="T92" fmla="*/ 1711 w 1986"/>
                  <a:gd name="T93" fmla="*/ 377 h 2570"/>
                  <a:gd name="T94" fmla="*/ 1777 w 1986"/>
                  <a:gd name="T95" fmla="*/ 310 h 2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86" h="2570">
                    <a:moveTo>
                      <a:pt x="1610" y="2299"/>
                    </a:moveTo>
                    <a:lnTo>
                      <a:pt x="1610" y="2493"/>
                    </a:lnTo>
                    <a:cubicBezTo>
                      <a:pt x="1610" y="2536"/>
                      <a:pt x="1575" y="2570"/>
                      <a:pt x="1533" y="2570"/>
                    </a:cubicBezTo>
                    <a:lnTo>
                      <a:pt x="77" y="2570"/>
                    </a:lnTo>
                    <a:cubicBezTo>
                      <a:pt x="35" y="2570"/>
                      <a:pt x="0" y="2536"/>
                      <a:pt x="0" y="2493"/>
                    </a:cubicBezTo>
                    <a:lnTo>
                      <a:pt x="0" y="482"/>
                    </a:lnTo>
                    <a:cubicBezTo>
                      <a:pt x="0" y="439"/>
                      <a:pt x="35" y="405"/>
                      <a:pt x="77" y="405"/>
                    </a:cubicBezTo>
                    <a:lnTo>
                      <a:pt x="243" y="405"/>
                    </a:lnTo>
                    <a:lnTo>
                      <a:pt x="243" y="2125"/>
                    </a:lnTo>
                    <a:cubicBezTo>
                      <a:pt x="243" y="2221"/>
                      <a:pt x="321" y="2299"/>
                      <a:pt x="417" y="2299"/>
                    </a:cubicBezTo>
                    <a:lnTo>
                      <a:pt x="1610" y="2299"/>
                    </a:lnTo>
                    <a:close/>
                    <a:moveTo>
                      <a:pt x="1986" y="40"/>
                    </a:moveTo>
                    <a:lnTo>
                      <a:pt x="1986" y="2125"/>
                    </a:lnTo>
                    <a:cubicBezTo>
                      <a:pt x="1986" y="2148"/>
                      <a:pt x="1968" y="2166"/>
                      <a:pt x="1946" y="2166"/>
                    </a:cubicBezTo>
                    <a:lnTo>
                      <a:pt x="417" y="2166"/>
                    </a:lnTo>
                    <a:cubicBezTo>
                      <a:pt x="394" y="2166"/>
                      <a:pt x="376" y="2148"/>
                      <a:pt x="376" y="2125"/>
                    </a:cubicBezTo>
                    <a:lnTo>
                      <a:pt x="376" y="40"/>
                    </a:lnTo>
                    <a:cubicBezTo>
                      <a:pt x="376" y="18"/>
                      <a:pt x="394" y="0"/>
                      <a:pt x="417" y="0"/>
                    </a:cubicBezTo>
                    <a:lnTo>
                      <a:pt x="1946" y="0"/>
                    </a:lnTo>
                    <a:cubicBezTo>
                      <a:pt x="1968" y="0"/>
                      <a:pt x="1986" y="18"/>
                      <a:pt x="1986" y="40"/>
                    </a:cubicBezTo>
                    <a:close/>
                    <a:moveTo>
                      <a:pt x="1777" y="1517"/>
                    </a:moveTo>
                    <a:cubicBezTo>
                      <a:pt x="1777" y="1480"/>
                      <a:pt x="1748" y="1450"/>
                      <a:pt x="1711" y="1450"/>
                    </a:cubicBezTo>
                    <a:lnTo>
                      <a:pt x="652" y="1450"/>
                    </a:lnTo>
                    <a:cubicBezTo>
                      <a:pt x="615" y="1450"/>
                      <a:pt x="585" y="1480"/>
                      <a:pt x="585" y="1517"/>
                    </a:cubicBezTo>
                    <a:cubicBezTo>
                      <a:pt x="585" y="1553"/>
                      <a:pt x="615" y="1583"/>
                      <a:pt x="652" y="1583"/>
                    </a:cubicBezTo>
                    <a:lnTo>
                      <a:pt x="1711" y="1583"/>
                    </a:lnTo>
                    <a:cubicBezTo>
                      <a:pt x="1748" y="1583"/>
                      <a:pt x="1777" y="1553"/>
                      <a:pt x="1777" y="1517"/>
                    </a:cubicBezTo>
                    <a:close/>
                    <a:moveTo>
                      <a:pt x="1777" y="1114"/>
                    </a:moveTo>
                    <a:cubicBezTo>
                      <a:pt x="1777" y="1078"/>
                      <a:pt x="1748" y="1048"/>
                      <a:pt x="1711" y="1048"/>
                    </a:cubicBezTo>
                    <a:lnTo>
                      <a:pt x="652" y="1048"/>
                    </a:lnTo>
                    <a:cubicBezTo>
                      <a:pt x="615" y="1048"/>
                      <a:pt x="585" y="1078"/>
                      <a:pt x="585" y="1114"/>
                    </a:cubicBezTo>
                    <a:cubicBezTo>
                      <a:pt x="585" y="1151"/>
                      <a:pt x="615" y="1181"/>
                      <a:pt x="652" y="1181"/>
                    </a:cubicBezTo>
                    <a:lnTo>
                      <a:pt x="1711" y="1181"/>
                    </a:lnTo>
                    <a:cubicBezTo>
                      <a:pt x="1748" y="1181"/>
                      <a:pt x="1777" y="1151"/>
                      <a:pt x="1777" y="1114"/>
                    </a:cubicBezTo>
                    <a:close/>
                    <a:moveTo>
                      <a:pt x="1777" y="712"/>
                    </a:moveTo>
                    <a:cubicBezTo>
                      <a:pt x="1777" y="675"/>
                      <a:pt x="1748" y="646"/>
                      <a:pt x="1711" y="646"/>
                    </a:cubicBezTo>
                    <a:lnTo>
                      <a:pt x="652" y="646"/>
                    </a:lnTo>
                    <a:cubicBezTo>
                      <a:pt x="615" y="646"/>
                      <a:pt x="585" y="675"/>
                      <a:pt x="585" y="712"/>
                    </a:cubicBezTo>
                    <a:cubicBezTo>
                      <a:pt x="585" y="749"/>
                      <a:pt x="615" y="779"/>
                      <a:pt x="652" y="779"/>
                    </a:cubicBezTo>
                    <a:lnTo>
                      <a:pt x="1711" y="779"/>
                    </a:lnTo>
                    <a:cubicBezTo>
                      <a:pt x="1748" y="779"/>
                      <a:pt x="1777" y="749"/>
                      <a:pt x="1777" y="712"/>
                    </a:cubicBezTo>
                    <a:close/>
                    <a:moveTo>
                      <a:pt x="1777" y="310"/>
                    </a:moveTo>
                    <a:cubicBezTo>
                      <a:pt x="1777" y="273"/>
                      <a:pt x="1748" y="243"/>
                      <a:pt x="1711" y="243"/>
                    </a:cubicBezTo>
                    <a:lnTo>
                      <a:pt x="652" y="243"/>
                    </a:lnTo>
                    <a:cubicBezTo>
                      <a:pt x="615" y="243"/>
                      <a:pt x="585" y="273"/>
                      <a:pt x="585" y="310"/>
                    </a:cubicBezTo>
                    <a:cubicBezTo>
                      <a:pt x="585" y="347"/>
                      <a:pt x="615" y="377"/>
                      <a:pt x="652" y="377"/>
                    </a:cubicBezTo>
                    <a:lnTo>
                      <a:pt x="1711" y="377"/>
                    </a:lnTo>
                    <a:cubicBezTo>
                      <a:pt x="1748" y="377"/>
                      <a:pt x="1777" y="347"/>
                      <a:pt x="1777" y="31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</a:pPr>
                <a:endParaRPr lang="zh-CN" altLang="en-US" sz="1463">
                  <a:cs typeface="+mn-ea"/>
                  <a:sym typeface="+mn-lt"/>
                </a:endParaRPr>
              </a:p>
            </p:txBody>
          </p:sp>
        </p:grp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11815A67-D388-45F7-B8A9-BDC4D24A362C}"/>
                </a:ext>
              </a:extLst>
            </p:cNvPr>
            <p:cNvCxnSpPr>
              <a:cxnSpLocks/>
              <a:stCxn id="24" idx="7"/>
              <a:endCxn id="20" idx="3"/>
            </p:cNvCxnSpPr>
            <p:nvPr/>
          </p:nvCxnSpPr>
          <p:spPr>
            <a:xfrm flipV="1">
              <a:off x="5135779" y="2254472"/>
              <a:ext cx="667430" cy="458407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íś1ïḍé">
              <a:extLst>
                <a:ext uri="{FF2B5EF4-FFF2-40B4-BE49-F238E27FC236}">
                  <a16:creationId xmlns:a16="http://schemas.microsoft.com/office/drawing/2014/main" id="{C4B077AE-5210-4985-AC78-3A56096EC198}"/>
                </a:ext>
              </a:extLst>
            </p:cNvPr>
            <p:cNvSpPr txBox="1"/>
            <p:nvPr/>
          </p:nvSpPr>
          <p:spPr bwMode="auto">
            <a:xfrm>
              <a:off x="4941016" y="1219179"/>
              <a:ext cx="2196987" cy="37513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4295" tIns="37148" rIns="74295" bIns="37148" anchor="b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742398">
                <a:lnSpc>
                  <a:spcPct val="150000"/>
                </a:lnSpc>
                <a:spcBef>
                  <a:spcPct val="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cs typeface="+mn-ea"/>
                  <a:sym typeface="+mn-lt"/>
                </a:rPr>
                <a:t>前后端分离的</a:t>
              </a:r>
              <a:r>
                <a:rPr lang="en-US" altLang="zh-CN" sz="1600" b="1" dirty="0">
                  <a:solidFill>
                    <a:srgbClr val="000000"/>
                  </a:solidFill>
                  <a:cs typeface="+mn-ea"/>
                  <a:sym typeface="+mn-lt"/>
                </a:rPr>
                <a:t>B/S</a:t>
              </a:r>
              <a:r>
                <a:rPr lang="zh-CN" altLang="en-US" sz="1600" b="1" dirty="0">
                  <a:solidFill>
                    <a:srgbClr val="000000"/>
                  </a:solidFill>
                  <a:cs typeface="+mn-ea"/>
                  <a:sym typeface="+mn-lt"/>
                </a:rPr>
                <a:t>系统</a:t>
              </a:r>
              <a:endParaRPr lang="en-US" altLang="zh-CN" sz="1600" b="1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230F6D54-6BC0-48FB-B269-11374AD81A13}"/>
                </a:ext>
              </a:extLst>
            </p:cNvPr>
            <p:cNvCxnSpPr>
              <a:cxnSpLocks/>
              <a:stCxn id="26" idx="1"/>
              <a:endCxn id="20" idx="5"/>
            </p:cNvCxnSpPr>
            <p:nvPr/>
          </p:nvCxnSpPr>
          <p:spPr>
            <a:xfrm flipH="1" flipV="1">
              <a:off x="6275813" y="2254472"/>
              <a:ext cx="758746" cy="50588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标题 1">
            <a:extLst>
              <a:ext uri="{FF2B5EF4-FFF2-40B4-BE49-F238E27FC236}">
                <a16:creationId xmlns:a16="http://schemas.microsoft.com/office/drawing/2014/main" id="{4386DD35-362F-4EDD-9792-D040C13AA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70" y="148289"/>
            <a:ext cx="4077229" cy="1325563"/>
          </a:xfrm>
        </p:spPr>
        <p:txBody>
          <a:bodyPr/>
          <a:lstStyle/>
          <a:p>
            <a:r>
              <a:rPr lang="en-US" altLang="zh-CN" sz="4000" dirty="0">
                <a:solidFill>
                  <a:srgbClr val="4472C4"/>
                </a:solidFill>
                <a:latin typeface="+mn-lt"/>
                <a:ea typeface="+mn-ea"/>
                <a:cs typeface="+mn-ea"/>
                <a:sym typeface="+mn-lt"/>
              </a:rPr>
              <a:t>2.2 </a:t>
            </a:r>
            <a:r>
              <a:rPr lang="zh-CN" altLang="en-US" sz="4000" dirty="0">
                <a:solidFill>
                  <a:srgbClr val="4472C4"/>
                </a:solidFill>
                <a:latin typeface="+mn-lt"/>
                <a:ea typeface="+mn-ea"/>
                <a:cs typeface="+mn-ea"/>
                <a:sym typeface="+mn-lt"/>
              </a:rPr>
              <a:t>系统设计架构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A8EAC04C-05C5-4A4C-B416-59A3DB0DF3A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55639" y="1286025"/>
            <a:ext cx="2794292" cy="4587988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4D0309F2-8570-4787-A38F-01D42ABC04D0}"/>
              </a:ext>
            </a:extLst>
          </p:cNvPr>
          <p:cNvPicPr/>
          <p:nvPr/>
        </p:nvPicPr>
        <p:blipFill rotWithShape="1">
          <a:blip r:embed="rId4"/>
          <a:srcRect r="31172"/>
          <a:stretch/>
        </p:blipFill>
        <p:spPr>
          <a:xfrm>
            <a:off x="384780" y="1959768"/>
            <a:ext cx="4513124" cy="262322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A43B4999-5CFE-495F-A698-B1235882114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7095" y="1633037"/>
            <a:ext cx="4947431" cy="2949951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A4E03AEF-C373-4D69-8407-454D2414BD7A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" r="2475"/>
          <a:stretch/>
        </p:blipFill>
        <p:spPr bwMode="auto">
          <a:xfrm>
            <a:off x="129852" y="1933468"/>
            <a:ext cx="4826588" cy="2604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FE82A23E-398A-4298-A799-FE5E0BD3F73B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" y="1617090"/>
            <a:ext cx="4733925" cy="3466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074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37191</TotalTime>
  <Words>1101</Words>
  <Application>Microsoft Office PowerPoint</Application>
  <PresentationFormat>A4 纸张(210x297 毫米)</PresentationFormat>
  <Paragraphs>225</Paragraphs>
  <Slides>29</Slides>
  <Notes>5</Notes>
  <HiddenSlides>0</HiddenSlides>
  <MMClips>5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2" baseType="lpstr">
      <vt:lpstr>等线</vt:lpstr>
      <vt:lpstr>等线 Light</vt:lpstr>
      <vt:lpstr>微软雅黑</vt:lpstr>
      <vt:lpstr>Arial</vt:lpstr>
      <vt:lpstr>Calibri</vt:lpstr>
      <vt:lpstr>Calibri Light</vt:lpstr>
      <vt:lpstr>Cambria Math</vt:lpstr>
      <vt:lpstr>Century Gothic</vt:lpstr>
      <vt:lpstr>Segoe UI</vt:lpstr>
      <vt:lpstr>Segoe UI Light</vt:lpstr>
      <vt:lpstr>Times New Roman</vt:lpstr>
      <vt:lpstr>1_OfficePLUS</vt:lpstr>
      <vt:lpstr>Office 主题​​</vt:lpstr>
      <vt:lpstr>PowerPoint 演示文稿</vt:lpstr>
      <vt:lpstr>PowerPoint 演示文稿</vt:lpstr>
      <vt:lpstr>PowerPoint 演示文稿</vt:lpstr>
      <vt:lpstr>1.1 研究背景</vt:lpstr>
      <vt:lpstr>1.2 研究现状</vt:lpstr>
      <vt:lpstr>1.3 系统需求和预期成果</vt:lpstr>
      <vt:lpstr>PowerPoint 演示文稿</vt:lpstr>
      <vt:lpstr>2.1 系统数学模型</vt:lpstr>
      <vt:lpstr>2.2 系统设计架构</vt:lpstr>
      <vt:lpstr>2.3 系统创新点</vt:lpstr>
      <vt:lpstr>PowerPoint 演示文稿</vt:lpstr>
      <vt:lpstr>3.1 系统模块总览</vt:lpstr>
      <vt:lpstr>3.2 模块实现及展示</vt:lpstr>
      <vt:lpstr>3.1 系统模块总览</vt:lpstr>
      <vt:lpstr>PowerPoint 演示文稿</vt:lpstr>
      <vt:lpstr>3.1 系统模块总览</vt:lpstr>
      <vt:lpstr>3.2 模块实现及展示</vt:lpstr>
      <vt:lpstr>3.1 系统模块总览</vt:lpstr>
      <vt:lpstr>3.2 模块实现及展示</vt:lpstr>
      <vt:lpstr>3.2 模块实现及展示</vt:lpstr>
      <vt:lpstr>3.1 系统模块总览</vt:lpstr>
      <vt:lpstr>3.2 模块实现及展示</vt:lpstr>
      <vt:lpstr>3.1 系统模块总览</vt:lpstr>
      <vt:lpstr>3.2 模块实现及展示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叶 丁</dc:creator>
  <cp:lastModifiedBy>WANG YIXIAN</cp:lastModifiedBy>
  <cp:revision>2945</cp:revision>
  <dcterms:created xsi:type="dcterms:W3CDTF">2018-12-16T05:38:48Z</dcterms:created>
  <dcterms:modified xsi:type="dcterms:W3CDTF">2021-07-04T09:25:19Z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2019-04-13T06:32:31.4153976Z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d5228a63-67d4-4fd6-959f-d3cab9a76c24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